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25"/>
  </p:normalViewPr>
  <p:slideViewPr>
    <p:cSldViewPr snapToGrid="0">
      <p:cViewPr varScale="1">
        <p:scale>
          <a:sx n="100" d="100"/>
          <a:sy n="10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6283-2DE7-45F1-085C-2CB9853A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DD2EA5-065B-1858-BCD8-50A4AC282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8D6D67-FA85-5BB7-A794-9B303C7A3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F3503-FE61-73F8-891F-FC6358F0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72AD7-EAD6-6AE6-551E-7F86271E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64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233FD-79F3-C305-6234-80F74E71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A1B3AE-1FA2-13D2-4594-BE1749C0F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5F212-8C89-BB3B-0CE2-A2961F6E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4DD6B-CC8A-8FA0-06EB-43A5BC13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EF9882-9F3E-36D9-FBE9-F1F96E3EF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92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5A30BD-0DBE-349B-B18D-1CF014432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406E40-6497-4F87-B015-1183869EE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90558-99C8-4311-2917-510C6592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F0D2F1-DB8D-73A3-E06E-99F1E53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47D645-AD0F-F752-EB45-5475A2A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01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984A8-9615-D518-0174-5EBFCFC9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CB021-98A2-91ED-5557-59E22078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7D73AE-75A1-6FB7-17D4-D1804CD7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649D3B-D38F-A7BF-9783-D763604E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8C245F-13AA-1B51-E00C-519121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2118-84B1-0D19-5F48-73FC3322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9EBBE2-5C53-AFF7-8533-B25D74E30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253058-FE7E-CEF9-9CBB-3516A3BD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3FDE58-3138-6413-B705-ADC24D0B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B2210-730A-3350-E217-B601ED35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910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B4CB-919E-9279-18A7-6799EA9A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2D16B1-1056-A503-C9EF-70B0F08FA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E373D-8F6D-F99E-F3E4-1AB2275E5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8100C3-FA41-FD72-2CC4-9C51EDAB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2D277-FD18-7D74-A70E-44B682F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501A-C626-9CBD-A0BC-BEE3F81A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91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96172-69A5-5B26-8589-FEBFB52B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55BA-BB7D-E395-04EE-A05DEF1F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F72BA1-E5AC-6328-0C35-C646E45F3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15FD41-697D-9A41-430D-52A25A5F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00F177-4356-F7A1-ED12-FDF52F167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15450E-33C1-A648-EBC3-C9DAFDF2F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BE6B32-29A8-4F67-93AE-4E84AF16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79A8E1-4B54-03B2-173D-7F30495D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440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F3738-819E-C722-D975-AEBCA8B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BF39B-B309-1484-19DE-7598B77B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10D9E6-A317-62DF-C713-BC48E91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635B7E-7AAC-66EF-1C2C-561B74DE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53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E28AE0-C59B-E098-2AC4-CC22FD95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2DE940-54A2-08B6-C7E2-6E387163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285A55-CAB3-87B8-2EFC-410C116C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13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28699-F7A6-B5DA-2316-65DC649A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75BF9-5E04-BF4E-AF56-D969D3F91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772D9-613E-7D76-3E1B-91A5B51D4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7AD4AC-5DC0-E77A-3BC3-5BCCD1C9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DABFF-2942-9B64-3760-AD151208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445C7-A2C3-A3B0-2EF5-FD8D9A5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28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490C1-3AAF-292E-D019-38ED157E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DEBA1-7052-4211-C405-06BCF12C8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AD1079-108F-2610-1DC2-C16A0A0F8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43E29-5CA0-D80B-901E-675BF883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01EA6-10D1-CAC0-2302-D6FC7D5E1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8DC4-BA5E-5A3E-92C7-BD199939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395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B32FD-23BD-EAB2-2791-988A4477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C517DF-9C42-AC60-8337-C4B6DAB2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602B1B-F7DC-A57D-4BDB-37FA64AE1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E467E-26CE-8A4C-9376-F3996B98839F}" type="datetimeFigureOut">
              <a:rPr lang="ru-UA" smtClean="0"/>
              <a:t>05.01.2026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3B08C-625E-E2CF-9A83-9D61C8E78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7385B-8B86-56E6-739F-9DFC1630A9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5B1F-C869-1D4D-99D5-7105B7E62AF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951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6A58C6-66B4-C5C5-C4F9-5FDD4C614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 l="252" r="252"/>
          <a:stretch/>
        </p:blipFill>
        <p:spPr>
          <a:xfrm>
            <a:off x="0" y="0"/>
            <a:ext cx="12192000" cy="6867424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C813999-9DC4-0303-F23B-37D9EF7E4CA4}"/>
              </a:ext>
            </a:extLst>
          </p:cNvPr>
          <p:cNvSpPr/>
          <p:nvPr/>
        </p:nvSpPr>
        <p:spPr>
          <a:xfrm>
            <a:off x="1042219" y="1248697"/>
            <a:ext cx="8990781" cy="3433011"/>
          </a:xfrm>
          <a:prstGeom prst="roundRect">
            <a:avLst>
              <a:gd name="adj" fmla="val 14331"/>
            </a:avLst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BD4B152-A392-3B92-15A2-AE80174E1818}"/>
              </a:ext>
            </a:extLst>
          </p:cNvPr>
          <p:cNvSpPr/>
          <p:nvPr/>
        </p:nvSpPr>
        <p:spPr>
          <a:xfrm>
            <a:off x="2019301" y="5040449"/>
            <a:ext cx="5918200" cy="1440814"/>
          </a:xfrm>
          <a:prstGeom prst="roundRect">
            <a:avLst>
              <a:gd name="adj" fmla="val 14331"/>
            </a:avLst>
          </a:prstGeom>
          <a:solidFill>
            <a:srgbClr val="92D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C7F2C-7002-0DBD-C7B3-CD1CE84856D0}"/>
              </a:ext>
            </a:extLst>
          </p:cNvPr>
          <p:cNvSpPr txBox="1"/>
          <p:nvPr/>
        </p:nvSpPr>
        <p:spPr>
          <a:xfrm>
            <a:off x="2187885" y="5138500"/>
            <a:ext cx="6690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Вопросы к тексту: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1) Кто жил в тёплой саванне?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2) Что любили делать вместе жираф и зебра?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3) Что сделали животные когда увидели бурю?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75B5434-3ED0-6B73-EB4F-3927BB953655}"/>
              </a:ext>
            </a:extLst>
          </p:cNvPr>
          <p:cNvSpPr/>
          <p:nvPr/>
        </p:nvSpPr>
        <p:spPr>
          <a:xfrm>
            <a:off x="2880854" y="707922"/>
            <a:ext cx="6096000" cy="6931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E303C-2C86-7DBE-F660-9DA2796A2458}"/>
              </a:ext>
            </a:extLst>
          </p:cNvPr>
          <p:cNvSpPr txBox="1"/>
          <p:nvPr/>
        </p:nvSpPr>
        <p:spPr>
          <a:xfrm>
            <a:off x="2782528" y="77913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Друзья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02394-66D2-F905-9C8E-9830AC11D397}"/>
              </a:ext>
            </a:extLst>
          </p:cNvPr>
          <p:cNvSpPr txBox="1"/>
          <p:nvPr/>
        </p:nvSpPr>
        <p:spPr>
          <a:xfrm>
            <a:off x="1314193" y="1322764"/>
            <a:ext cx="8259916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   В тёплой саванне жила высокая жи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афа и у неё была под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уга зеб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а. Они очень д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ужили и любили есть вместе а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оматную 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аву. 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Однажды жи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афа увидела далеко впе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еди бу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ю и п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едуп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едила зеб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у. Они быст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 побежали к большому де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еву и ук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ылись под ветками. После дождя д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узья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адостно п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одолжили иг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ать и есть 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аву.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6">
            <a:extLst>
              <a:ext uri="{FF2B5EF4-FFF2-40B4-BE49-F238E27FC236}">
                <a16:creationId xmlns:a16="http://schemas.microsoft.com/office/drawing/2014/main" id="{7736AD6A-15F4-0A36-55A6-1FCCCBEDCF53}"/>
              </a:ext>
            </a:extLst>
          </p:cNvPr>
          <p:cNvGrpSpPr/>
          <p:nvPr/>
        </p:nvGrpSpPr>
        <p:grpSpPr>
          <a:xfrm>
            <a:off x="776634" y="298773"/>
            <a:ext cx="7965050" cy="6520126"/>
            <a:chOff x="-5226" y="-38100"/>
            <a:chExt cx="1627877" cy="1698800"/>
          </a:xfrm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9FC854E-6796-DDD4-62CA-8A3073F17C57}"/>
                </a:ext>
              </a:extLst>
            </p:cNvPr>
            <p:cNvSpPr/>
            <p:nvPr/>
          </p:nvSpPr>
          <p:spPr>
            <a:xfrm>
              <a:off x="-5226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id="{E67DF863-EFFD-139D-1822-98CB90F155F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BEF1E34A-C8A4-CC20-5F17-637E27046496}"/>
              </a:ext>
            </a:extLst>
          </p:cNvPr>
          <p:cNvGrpSpPr/>
          <p:nvPr/>
        </p:nvGrpSpPr>
        <p:grpSpPr>
          <a:xfrm>
            <a:off x="1301324" y="675142"/>
            <a:ext cx="3089410" cy="2990303"/>
            <a:chOff x="0" y="0"/>
            <a:chExt cx="1622651" cy="1660700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6650BAC-B2F4-93F9-1CCD-E526940DD2D8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200B0DAB-C9F4-A50C-E51C-6486A5F43B4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CEA6718-63B0-0BEF-0749-DD24A4150981}"/>
              </a:ext>
            </a:extLst>
          </p:cNvPr>
          <p:cNvGrpSpPr/>
          <p:nvPr/>
        </p:nvGrpSpPr>
        <p:grpSpPr>
          <a:xfrm>
            <a:off x="4791836" y="-668333"/>
            <a:ext cx="3289286" cy="4283484"/>
            <a:chOff x="-109013" y="-38100"/>
            <a:chExt cx="1731664" cy="2231955"/>
          </a:xfrm>
        </p:grpSpPr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43D834BF-B2A2-1A3C-7B18-42EF6931DF1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1C5BC3F-05D3-DD66-EF8A-C4F0F2D88CE5}"/>
                </a:ext>
              </a:extLst>
            </p:cNvPr>
            <p:cNvSpPr/>
            <p:nvPr/>
          </p:nvSpPr>
          <p:spPr>
            <a:xfrm>
              <a:off x="-109013" y="688139"/>
              <a:ext cx="1584463" cy="1505716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35" name="Group 6">
            <a:extLst>
              <a:ext uri="{FF2B5EF4-FFF2-40B4-BE49-F238E27FC236}">
                <a16:creationId xmlns:a16="http://schemas.microsoft.com/office/drawing/2014/main" id="{C6E8CEB7-DFA3-9F97-6FBA-FB448FC36169}"/>
              </a:ext>
            </a:extLst>
          </p:cNvPr>
          <p:cNvGrpSpPr/>
          <p:nvPr/>
        </p:nvGrpSpPr>
        <p:grpSpPr>
          <a:xfrm>
            <a:off x="1319893" y="3789348"/>
            <a:ext cx="3089410" cy="2855984"/>
            <a:chOff x="0" y="0"/>
            <a:chExt cx="1622651" cy="1660700"/>
          </a:xfrm>
        </p:grpSpPr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ECDB9BEA-1CDA-6209-6337-E26CA69642D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7" name="TextBox 8">
              <a:extLst>
                <a:ext uri="{FF2B5EF4-FFF2-40B4-BE49-F238E27FC236}">
                  <a16:creationId xmlns:a16="http://schemas.microsoft.com/office/drawing/2014/main" id="{FFD83FDC-04FE-90CA-5AF7-B063518CB98A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8" name="Group 6">
            <a:extLst>
              <a:ext uri="{FF2B5EF4-FFF2-40B4-BE49-F238E27FC236}">
                <a16:creationId xmlns:a16="http://schemas.microsoft.com/office/drawing/2014/main" id="{FC012C62-8DAC-7F63-3510-6817A3B97E5B}"/>
              </a:ext>
            </a:extLst>
          </p:cNvPr>
          <p:cNvGrpSpPr/>
          <p:nvPr/>
        </p:nvGrpSpPr>
        <p:grpSpPr>
          <a:xfrm>
            <a:off x="4849003" y="3771003"/>
            <a:ext cx="3009679" cy="2855984"/>
            <a:chOff x="0" y="0"/>
            <a:chExt cx="1622651" cy="1660700"/>
          </a:xfrm>
        </p:grpSpPr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C236B707-D517-B3AD-4118-1326D042638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FB249024-08B2-E663-5C1F-C20AD7583800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2" name="Рисунок 4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D1C1B0-C7FF-A4E4-E7BA-4368D0B49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7983" y="4673697"/>
            <a:ext cx="2174318" cy="217431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4E406B-25E1-7DD4-E1C4-10FE0BB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80196" y="793064"/>
            <a:ext cx="2912326" cy="286427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8730FB0-A876-C707-4B8A-3217CF7D9B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889777" y="813826"/>
            <a:ext cx="2828559" cy="27818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67DC7BC-9B19-C34D-CA4A-CDC27BD3DB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99042" y="3881803"/>
            <a:ext cx="2791238" cy="27451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21364-8B03-F222-5B6E-8588AB620F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71738" y="3900433"/>
            <a:ext cx="2753352" cy="270792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21F9D7-5507-67AE-825A-50D88EE08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77686"/>
            <a:ext cx="855839" cy="86649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3BB06C-8493-A6FD-CF39-2BFFBB04D2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6979" y="1510145"/>
            <a:ext cx="3745277" cy="3785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1A2F1-DCFE-BED3-AA79-23E7D814F4E4}"/>
              </a:ext>
            </a:extLst>
          </p:cNvPr>
          <p:cNvSpPr txBox="1"/>
          <p:nvPr/>
        </p:nvSpPr>
        <p:spPr>
          <a:xfrm>
            <a:off x="12890500" y="2908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2365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7" grpId="1"/>
      <p:bldP spid="10" grpId="0" animBg="1"/>
      <p:bldP spid="3" grpId="0"/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0159900-AB0B-4126-8574-068187F67E24}"/>
</file>

<file path=customXml/itemProps2.xml><?xml version="1.0" encoding="utf-8"?>
<ds:datastoreItem xmlns:ds="http://schemas.openxmlformats.org/officeDocument/2006/customXml" ds:itemID="{043A392A-0439-4339-B29F-4D27A9AD66A9}"/>
</file>

<file path=customXml/itemProps3.xml><?xml version="1.0" encoding="utf-8"?>
<ds:datastoreItem xmlns:ds="http://schemas.openxmlformats.org/officeDocument/2006/customXml" ds:itemID="{ADE3746E-1241-4CE3-B255-F0E154F36B6F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88</Words>
  <Application>Microsoft Macintosh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7</cp:revision>
  <dcterms:created xsi:type="dcterms:W3CDTF">2026-01-03T14:04:40Z</dcterms:created>
  <dcterms:modified xsi:type="dcterms:W3CDTF">2026-01-05T16:40:44Z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