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7"/>
    <p:restoredTop sz="94625"/>
  </p:normalViewPr>
  <p:slideViewPr>
    <p:cSldViewPr snapToGrid="0">
      <p:cViewPr varScale="1">
        <p:scale>
          <a:sx n="85" d="100"/>
          <a:sy n="85" d="100"/>
        </p:scale>
        <p:origin x="176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810B6-A9BA-4447-814D-28123593A6F7}" type="datetimeFigureOut">
              <a:rPr lang="ru-UA" smtClean="0"/>
              <a:t>05.01.2026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07573-2DFF-5144-9CF7-4532D06A45B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2690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07573-2DFF-5144-9CF7-4532D06A45B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8772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A66283-2DE7-45F1-085C-2CB9853A8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DD2EA5-065B-1858-BCD8-50A4AC2829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8D6D67-FA85-5BB7-A794-9B303C7A3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467E-26CE-8A4C-9376-F3996B98839F}" type="datetimeFigureOut">
              <a:rPr lang="ru-UA" smtClean="0"/>
              <a:t>05.01.2026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BF3503-FE61-73F8-891F-FC6358F0C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972AD7-EAD6-6AE6-551E-7F86271E2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5B1F-C869-1D4D-99D5-7105B7E62A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22642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233FD-79F3-C305-6234-80F74E717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CA1B3AE-1FA2-13D2-4594-BE1749C0FA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75F212-8C89-BB3B-0CE2-A2961F6E5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467E-26CE-8A4C-9376-F3996B98839F}" type="datetimeFigureOut">
              <a:rPr lang="ru-UA" smtClean="0"/>
              <a:t>05.01.2026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D4DD6B-CC8A-8FA0-06EB-43A5BC138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EF9882-9F3E-36D9-FBE9-F1F96E3EF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5B1F-C869-1D4D-99D5-7105B7E62A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68920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05A30BD-0DBE-349B-B18D-1CF0144322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406E40-6497-4F87-B015-1183869EE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B90558-99C8-4311-2917-510C65921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467E-26CE-8A4C-9376-F3996B98839F}" type="datetimeFigureOut">
              <a:rPr lang="ru-UA" smtClean="0"/>
              <a:t>05.01.2026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F0D2F1-DB8D-73A3-E06E-99F1E5366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47D645-AD0F-F752-EB45-5475A2A90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5B1F-C869-1D4D-99D5-7105B7E62A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0164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B984A8-9615-D518-0174-5EBFCFC9E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2CB021-98A2-91ED-5557-59E220788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7D73AE-75A1-6FB7-17D4-D1804CD7E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467E-26CE-8A4C-9376-F3996B98839F}" type="datetimeFigureOut">
              <a:rPr lang="ru-UA" smtClean="0"/>
              <a:t>05.01.2026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649D3B-D38F-A7BF-9783-D763604E5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8C245F-13AA-1B51-E00C-519121B92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5B1F-C869-1D4D-99D5-7105B7E62A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489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82118-84B1-0D19-5F48-73FC3322E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9EBBE2-5C53-AFF7-8533-B25D74E30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253058-FE7E-CEF9-9CBB-3516A3BD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467E-26CE-8A4C-9376-F3996B98839F}" type="datetimeFigureOut">
              <a:rPr lang="ru-UA" smtClean="0"/>
              <a:t>05.01.2026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3FDE58-3138-6413-B705-ADC24D0BC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6B2210-730A-3350-E217-B601ED353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5B1F-C869-1D4D-99D5-7105B7E62A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910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DB4CB-919E-9279-18A7-6799EA9A8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2D16B1-1056-A503-C9EF-70B0F08FAA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AE373D-8F6D-F99E-F3E4-1AB2275E54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8100C3-FA41-FD72-2CC4-9C51EDABF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467E-26CE-8A4C-9376-F3996B98839F}" type="datetimeFigureOut">
              <a:rPr lang="ru-UA" smtClean="0"/>
              <a:t>05.01.2026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2D277-FD18-7D74-A70E-44B682F48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501A-C626-9CBD-A0BC-BEE3F81AF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5B1F-C869-1D4D-99D5-7105B7E62A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09128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F96172-69A5-5B26-8589-FEBFB52B1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2255BA-BB7D-E395-04EE-A05DEF1F8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6F72BA1-E5AC-6328-0C35-C646E45F3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15FD41-697D-9A41-430D-52A25A5F9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A00F177-4356-F7A1-ED12-FDF52F167E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15450E-33C1-A648-EBC3-C9DAFDF2F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467E-26CE-8A4C-9376-F3996B98839F}" type="datetimeFigureOut">
              <a:rPr lang="ru-UA" smtClean="0"/>
              <a:t>05.01.2026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BE6B32-29A8-4F67-93AE-4E84AF165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479A8E1-4B54-03B2-173D-7F30495D7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5B1F-C869-1D4D-99D5-7105B7E62A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4401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F3738-819E-C722-D975-AEBCA8B8F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3BF39B-B309-1484-19DE-7598B77B2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467E-26CE-8A4C-9376-F3996B98839F}" type="datetimeFigureOut">
              <a:rPr lang="ru-UA" smtClean="0"/>
              <a:t>05.01.2026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10D9E6-A317-62DF-C713-BC48E918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635B7E-7AAC-66EF-1C2C-561B74DEF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5B1F-C869-1D4D-99D5-7105B7E62A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5351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2E28AE0-C59B-E098-2AC4-CC22FD957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467E-26CE-8A4C-9376-F3996B98839F}" type="datetimeFigureOut">
              <a:rPr lang="ru-UA" smtClean="0"/>
              <a:t>05.01.2026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22DE940-54A2-08B6-C7E2-6E3871637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285A55-CAB3-87B8-2EFC-410C116CD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5B1F-C869-1D4D-99D5-7105B7E62A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213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228699-F7A6-B5DA-2316-65DC649A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975BF9-5E04-BF4E-AF56-D969D3F91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A772D9-613E-7D76-3E1B-91A5B51D4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7AD4AC-5DC0-E77A-3BC3-5BCCD1C92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467E-26CE-8A4C-9376-F3996B98839F}" type="datetimeFigureOut">
              <a:rPr lang="ru-UA" smtClean="0"/>
              <a:t>05.01.2026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ADABFF-2942-9B64-3760-AD151208D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1445C7-A2C3-A3B0-2EF5-FD8D9A502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5B1F-C869-1D4D-99D5-7105B7E62A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289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3490C1-3AAF-292E-D019-38ED157E8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7DDEBA1-7052-4211-C405-06BCF12C81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AD1079-108F-2610-1DC2-C16A0A0F8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643E29-5CA0-D80B-901E-675BF8838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467E-26CE-8A4C-9376-F3996B98839F}" type="datetimeFigureOut">
              <a:rPr lang="ru-UA" smtClean="0"/>
              <a:t>05.01.2026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101EA6-10D1-CAC0-2302-D6FC7D5E1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428DC4-BA5E-5A3E-92C7-BD1999399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5B1F-C869-1D4D-99D5-7105B7E62A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5395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1B32FD-23BD-EAB2-2791-988A44771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C517DF-9C42-AC60-8337-C4B6DAB2D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02B1B-F7DC-A57D-4BDB-37FA64AE1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FE467E-26CE-8A4C-9376-F3996B98839F}" type="datetimeFigureOut">
              <a:rPr lang="ru-UA" smtClean="0"/>
              <a:t>05.01.2026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D3B08C-625E-E2CF-9A83-9D61C8E78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F7385B-8B86-56E6-739F-9DFC1630A9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355B1F-C869-1D4D-99D5-7105B7E62A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0951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audio" Target="../media/audio1.wav"/><Relationship Id="rId7" Type="http://schemas.openxmlformats.org/officeDocument/2006/relationships/image" Target="../media/image3.jp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jpg"/><Relationship Id="rId4" Type="http://schemas.openxmlformats.org/officeDocument/2006/relationships/image" Target="../media/image1.png"/><Relationship Id="rId9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36A58C6-66B4-C5C5-C4F9-5FDD4C6148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5"/>
                    </a14:imgEffect>
                  </a14:imgLayer>
                </a14:imgProps>
              </a:ext>
            </a:extLst>
          </a:blip>
          <a:srcRect l="252" r="252"/>
          <a:stretch/>
        </p:blipFill>
        <p:spPr>
          <a:xfrm>
            <a:off x="0" y="0"/>
            <a:ext cx="12192000" cy="6867424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C813999-9DC4-0303-F23B-37D9EF7E4CA4}"/>
              </a:ext>
            </a:extLst>
          </p:cNvPr>
          <p:cNvSpPr/>
          <p:nvPr/>
        </p:nvSpPr>
        <p:spPr>
          <a:xfrm>
            <a:off x="1042219" y="1248697"/>
            <a:ext cx="8698681" cy="3433011"/>
          </a:xfrm>
          <a:prstGeom prst="roundRect">
            <a:avLst>
              <a:gd name="adj" fmla="val 14331"/>
            </a:avLst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BD4B152-A392-3B92-15A2-AE80174E1818}"/>
              </a:ext>
            </a:extLst>
          </p:cNvPr>
          <p:cNvSpPr/>
          <p:nvPr/>
        </p:nvSpPr>
        <p:spPr>
          <a:xfrm>
            <a:off x="1822369" y="5027601"/>
            <a:ext cx="6437009" cy="1618721"/>
          </a:xfrm>
          <a:prstGeom prst="roundRect">
            <a:avLst>
              <a:gd name="adj" fmla="val 14331"/>
            </a:avLst>
          </a:prstGeom>
          <a:solidFill>
            <a:srgbClr val="92D05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7C7F2C-7002-0DBD-C7B3-CD1CE84856D0}"/>
              </a:ext>
            </a:extLst>
          </p:cNvPr>
          <p:cNvSpPr txBox="1"/>
          <p:nvPr/>
        </p:nvSpPr>
        <p:spPr>
          <a:xfrm>
            <a:off x="2061525" y="5108255"/>
            <a:ext cx="584904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Запитання до тексту: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1) Як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звати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хлопців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куди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вони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пішли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мешкає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зоопарку?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любиш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ходити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 зоопарку?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 тварин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тобі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подобається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найбільше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75B5434-3ED0-6B73-EB4F-3927BB953655}"/>
              </a:ext>
            </a:extLst>
          </p:cNvPr>
          <p:cNvSpPr/>
          <p:nvPr/>
        </p:nvSpPr>
        <p:spPr>
          <a:xfrm>
            <a:off x="2343558" y="708786"/>
            <a:ext cx="6096000" cy="693175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6E303C-2C86-7DBE-F660-9DA2796A2458}"/>
              </a:ext>
            </a:extLst>
          </p:cNvPr>
          <p:cNvSpPr txBox="1"/>
          <p:nvPr/>
        </p:nvSpPr>
        <p:spPr>
          <a:xfrm>
            <a:off x="2245232" y="788807"/>
            <a:ext cx="58494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Хто мешкає в зоопарку?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702394-66D2-F905-9C8E-9830AC11D397}"/>
              </a:ext>
            </a:extLst>
          </p:cNvPr>
          <p:cNvSpPr txBox="1"/>
          <p:nvPr/>
        </p:nvSpPr>
        <p:spPr>
          <a:xfrm>
            <a:off x="1301002" y="1485073"/>
            <a:ext cx="8181113" cy="2903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latin typeface="Comic Sans MS" panose="030F0702030302020204" pitchFamily="66" charset="0"/>
              </a:rPr>
              <a:t>   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ту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і Тиму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відвідали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зоопа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к. Там вони бачили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ізних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тва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ин і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птахів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смугастого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тиг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а,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плямистого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жи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афа,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сі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ого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слона,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іблястого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жу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авля,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яск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авих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коліб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Іще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те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ито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ії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зоопа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ку є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те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іум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 У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ньому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мешкають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коб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че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епахи,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змії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ящі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Хлопці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ко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истю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п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овели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свій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день.</a:t>
            </a:r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6">
            <a:extLst>
              <a:ext uri="{FF2B5EF4-FFF2-40B4-BE49-F238E27FC236}">
                <a16:creationId xmlns:a16="http://schemas.microsoft.com/office/drawing/2014/main" id="{7736AD6A-15F4-0A36-55A6-1FCCCBEDCF53}"/>
              </a:ext>
            </a:extLst>
          </p:cNvPr>
          <p:cNvGrpSpPr/>
          <p:nvPr/>
        </p:nvGrpSpPr>
        <p:grpSpPr>
          <a:xfrm>
            <a:off x="981494" y="344078"/>
            <a:ext cx="8252447" cy="6373895"/>
            <a:chOff x="0" y="0"/>
            <a:chExt cx="1622651" cy="1660700"/>
          </a:xfrm>
        </p:grpSpPr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C9FC854E-6796-DDD4-62CA-8A3073F17C57}"/>
                </a:ext>
              </a:extLst>
            </p:cNvPr>
            <p:cNvSpPr/>
            <p:nvPr/>
          </p:nvSpPr>
          <p:spPr>
            <a:xfrm>
              <a:off x="0" y="0"/>
              <a:ext cx="1622651" cy="1660700"/>
            </a:xfrm>
            <a:custGeom>
              <a:avLst/>
              <a:gdLst/>
              <a:ahLst/>
              <a:cxnLst/>
              <a:rect l="l" t="t" r="r" b="b"/>
              <a:pathLst>
                <a:path w="1622651" h="1660700">
                  <a:moveTo>
                    <a:pt x="91073" y="0"/>
                  </a:moveTo>
                  <a:lnTo>
                    <a:pt x="1531578" y="0"/>
                  </a:lnTo>
                  <a:cubicBezTo>
                    <a:pt x="1555732" y="0"/>
                    <a:pt x="1578897" y="9595"/>
                    <a:pt x="1595976" y="26675"/>
                  </a:cubicBezTo>
                  <a:cubicBezTo>
                    <a:pt x="1613056" y="43754"/>
                    <a:pt x="1622651" y="66919"/>
                    <a:pt x="1622651" y="91073"/>
                  </a:cubicBezTo>
                  <a:lnTo>
                    <a:pt x="1622651" y="1569627"/>
                  </a:lnTo>
                  <a:cubicBezTo>
                    <a:pt x="1622651" y="1593781"/>
                    <a:pt x="1613056" y="1616946"/>
                    <a:pt x="1595976" y="1634025"/>
                  </a:cubicBezTo>
                  <a:cubicBezTo>
                    <a:pt x="1578897" y="1651105"/>
                    <a:pt x="1555732" y="1660700"/>
                    <a:pt x="1531578" y="1660700"/>
                  </a:cubicBezTo>
                  <a:lnTo>
                    <a:pt x="91073" y="1660700"/>
                  </a:lnTo>
                  <a:cubicBezTo>
                    <a:pt x="66919" y="1660700"/>
                    <a:pt x="43754" y="1651105"/>
                    <a:pt x="26675" y="1634025"/>
                  </a:cubicBezTo>
                  <a:cubicBezTo>
                    <a:pt x="9595" y="1616946"/>
                    <a:pt x="0" y="1593781"/>
                    <a:pt x="0" y="1569627"/>
                  </a:cubicBezTo>
                  <a:lnTo>
                    <a:pt x="0" y="91073"/>
                  </a:lnTo>
                  <a:cubicBezTo>
                    <a:pt x="0" y="66919"/>
                    <a:pt x="9595" y="43754"/>
                    <a:pt x="26675" y="26675"/>
                  </a:cubicBezTo>
                  <a:cubicBezTo>
                    <a:pt x="43754" y="9595"/>
                    <a:pt x="66919" y="0"/>
                    <a:pt x="91073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000000"/>
              </a:solidFill>
              <a:prstDash val="lgDash"/>
              <a:rou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4" name="TextBox 8">
              <a:extLst>
                <a:ext uri="{FF2B5EF4-FFF2-40B4-BE49-F238E27FC236}">
                  <a16:creationId xmlns:a16="http://schemas.microsoft.com/office/drawing/2014/main" id="{E67DF863-EFFD-139D-1822-98CB90F155FA}"/>
                </a:ext>
              </a:extLst>
            </p:cNvPr>
            <p:cNvSpPr txBox="1"/>
            <p:nvPr/>
          </p:nvSpPr>
          <p:spPr>
            <a:xfrm>
              <a:off x="0" y="-38100"/>
              <a:ext cx="1622651" cy="1698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6">
            <a:extLst>
              <a:ext uri="{FF2B5EF4-FFF2-40B4-BE49-F238E27FC236}">
                <a16:creationId xmlns:a16="http://schemas.microsoft.com/office/drawing/2014/main" id="{BEF1E34A-C8A4-CC20-5F17-637E27046496}"/>
              </a:ext>
            </a:extLst>
          </p:cNvPr>
          <p:cNvGrpSpPr/>
          <p:nvPr/>
        </p:nvGrpSpPr>
        <p:grpSpPr>
          <a:xfrm>
            <a:off x="1936800" y="602313"/>
            <a:ext cx="3038436" cy="2990303"/>
            <a:chOff x="0" y="0"/>
            <a:chExt cx="1622651" cy="1660700"/>
          </a:xfrm>
        </p:grpSpPr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E6650BAC-B2F4-93F9-1CCD-E526940DD2D8}"/>
                </a:ext>
              </a:extLst>
            </p:cNvPr>
            <p:cNvSpPr/>
            <p:nvPr/>
          </p:nvSpPr>
          <p:spPr>
            <a:xfrm>
              <a:off x="0" y="0"/>
              <a:ext cx="1622651" cy="1660700"/>
            </a:xfrm>
            <a:custGeom>
              <a:avLst/>
              <a:gdLst/>
              <a:ahLst/>
              <a:cxnLst/>
              <a:rect l="l" t="t" r="r" b="b"/>
              <a:pathLst>
                <a:path w="1622651" h="1660700">
                  <a:moveTo>
                    <a:pt x="91073" y="0"/>
                  </a:moveTo>
                  <a:lnTo>
                    <a:pt x="1531578" y="0"/>
                  </a:lnTo>
                  <a:cubicBezTo>
                    <a:pt x="1555732" y="0"/>
                    <a:pt x="1578897" y="9595"/>
                    <a:pt x="1595976" y="26675"/>
                  </a:cubicBezTo>
                  <a:cubicBezTo>
                    <a:pt x="1613056" y="43754"/>
                    <a:pt x="1622651" y="66919"/>
                    <a:pt x="1622651" y="91073"/>
                  </a:cubicBezTo>
                  <a:lnTo>
                    <a:pt x="1622651" y="1569627"/>
                  </a:lnTo>
                  <a:cubicBezTo>
                    <a:pt x="1622651" y="1593781"/>
                    <a:pt x="1613056" y="1616946"/>
                    <a:pt x="1595976" y="1634025"/>
                  </a:cubicBezTo>
                  <a:cubicBezTo>
                    <a:pt x="1578897" y="1651105"/>
                    <a:pt x="1555732" y="1660700"/>
                    <a:pt x="1531578" y="1660700"/>
                  </a:cubicBezTo>
                  <a:lnTo>
                    <a:pt x="91073" y="1660700"/>
                  </a:lnTo>
                  <a:cubicBezTo>
                    <a:pt x="66919" y="1660700"/>
                    <a:pt x="43754" y="1651105"/>
                    <a:pt x="26675" y="1634025"/>
                  </a:cubicBezTo>
                  <a:cubicBezTo>
                    <a:pt x="9595" y="1616946"/>
                    <a:pt x="0" y="1593781"/>
                    <a:pt x="0" y="1569627"/>
                  </a:cubicBezTo>
                  <a:lnTo>
                    <a:pt x="0" y="91073"/>
                  </a:lnTo>
                  <a:cubicBezTo>
                    <a:pt x="0" y="66919"/>
                    <a:pt x="9595" y="43754"/>
                    <a:pt x="26675" y="26675"/>
                  </a:cubicBezTo>
                  <a:cubicBezTo>
                    <a:pt x="43754" y="9595"/>
                    <a:pt x="66919" y="0"/>
                    <a:pt x="91073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000000"/>
              </a:solidFill>
              <a:prstDash val="lgDash"/>
              <a:rou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5" name="TextBox 8">
              <a:extLst>
                <a:ext uri="{FF2B5EF4-FFF2-40B4-BE49-F238E27FC236}">
                  <a16:creationId xmlns:a16="http://schemas.microsoft.com/office/drawing/2014/main" id="{200B0DAB-C9F4-A50C-E51C-6486A5F43B4D}"/>
                </a:ext>
              </a:extLst>
            </p:cNvPr>
            <p:cNvSpPr txBox="1"/>
            <p:nvPr/>
          </p:nvSpPr>
          <p:spPr>
            <a:xfrm>
              <a:off x="0" y="-38100"/>
              <a:ext cx="1622651" cy="1698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6">
            <a:extLst>
              <a:ext uri="{FF2B5EF4-FFF2-40B4-BE49-F238E27FC236}">
                <a16:creationId xmlns:a16="http://schemas.microsoft.com/office/drawing/2014/main" id="{6CEA6718-63B0-0BEF-0749-DD24A4150981}"/>
              </a:ext>
            </a:extLst>
          </p:cNvPr>
          <p:cNvGrpSpPr/>
          <p:nvPr/>
        </p:nvGrpSpPr>
        <p:grpSpPr>
          <a:xfrm>
            <a:off x="5283147" y="-755616"/>
            <a:ext cx="3235014" cy="4283484"/>
            <a:chOff x="-109013" y="-38100"/>
            <a:chExt cx="1731664" cy="2231955"/>
          </a:xfrm>
        </p:grpSpPr>
        <p:sp>
          <p:nvSpPr>
            <p:cNvPr id="28" name="TextBox 8">
              <a:extLst>
                <a:ext uri="{FF2B5EF4-FFF2-40B4-BE49-F238E27FC236}">
                  <a16:creationId xmlns:a16="http://schemas.microsoft.com/office/drawing/2014/main" id="{43D834BF-B2A2-1A3C-7B18-42EF6931DF10}"/>
                </a:ext>
              </a:extLst>
            </p:cNvPr>
            <p:cNvSpPr txBox="1"/>
            <p:nvPr/>
          </p:nvSpPr>
          <p:spPr>
            <a:xfrm>
              <a:off x="0" y="-38100"/>
              <a:ext cx="1622651" cy="1698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1C5BC3F-05D3-DD66-EF8A-C4F0F2D88CE5}"/>
                </a:ext>
              </a:extLst>
            </p:cNvPr>
            <p:cNvSpPr/>
            <p:nvPr/>
          </p:nvSpPr>
          <p:spPr>
            <a:xfrm>
              <a:off x="-109013" y="688139"/>
              <a:ext cx="1584463" cy="1505716"/>
            </a:xfrm>
            <a:custGeom>
              <a:avLst/>
              <a:gdLst/>
              <a:ahLst/>
              <a:cxnLst/>
              <a:rect l="l" t="t" r="r" b="b"/>
              <a:pathLst>
                <a:path w="1622651" h="1660700">
                  <a:moveTo>
                    <a:pt x="91073" y="0"/>
                  </a:moveTo>
                  <a:lnTo>
                    <a:pt x="1531578" y="0"/>
                  </a:lnTo>
                  <a:cubicBezTo>
                    <a:pt x="1555732" y="0"/>
                    <a:pt x="1578897" y="9595"/>
                    <a:pt x="1595976" y="26675"/>
                  </a:cubicBezTo>
                  <a:cubicBezTo>
                    <a:pt x="1613056" y="43754"/>
                    <a:pt x="1622651" y="66919"/>
                    <a:pt x="1622651" y="91073"/>
                  </a:cubicBezTo>
                  <a:lnTo>
                    <a:pt x="1622651" y="1569627"/>
                  </a:lnTo>
                  <a:cubicBezTo>
                    <a:pt x="1622651" y="1593781"/>
                    <a:pt x="1613056" y="1616946"/>
                    <a:pt x="1595976" y="1634025"/>
                  </a:cubicBezTo>
                  <a:cubicBezTo>
                    <a:pt x="1578897" y="1651105"/>
                    <a:pt x="1555732" y="1660700"/>
                    <a:pt x="1531578" y="1660700"/>
                  </a:cubicBezTo>
                  <a:lnTo>
                    <a:pt x="91073" y="1660700"/>
                  </a:lnTo>
                  <a:cubicBezTo>
                    <a:pt x="66919" y="1660700"/>
                    <a:pt x="43754" y="1651105"/>
                    <a:pt x="26675" y="1634025"/>
                  </a:cubicBezTo>
                  <a:cubicBezTo>
                    <a:pt x="9595" y="1616946"/>
                    <a:pt x="0" y="1593781"/>
                    <a:pt x="0" y="1569627"/>
                  </a:cubicBezTo>
                  <a:lnTo>
                    <a:pt x="0" y="91073"/>
                  </a:lnTo>
                  <a:cubicBezTo>
                    <a:pt x="0" y="66919"/>
                    <a:pt x="9595" y="43754"/>
                    <a:pt x="26675" y="26675"/>
                  </a:cubicBezTo>
                  <a:cubicBezTo>
                    <a:pt x="43754" y="9595"/>
                    <a:pt x="66919" y="0"/>
                    <a:pt x="91073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000000"/>
              </a:solidFill>
              <a:prstDash val="lgDash"/>
              <a:round/>
            </a:ln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35" name="Group 6">
            <a:extLst>
              <a:ext uri="{FF2B5EF4-FFF2-40B4-BE49-F238E27FC236}">
                <a16:creationId xmlns:a16="http://schemas.microsoft.com/office/drawing/2014/main" id="{C6E8CEB7-DFA3-9F97-6FBA-FB448FC36169}"/>
              </a:ext>
            </a:extLst>
          </p:cNvPr>
          <p:cNvGrpSpPr/>
          <p:nvPr/>
        </p:nvGrpSpPr>
        <p:grpSpPr>
          <a:xfrm>
            <a:off x="1918779" y="3657938"/>
            <a:ext cx="3038436" cy="2855984"/>
            <a:chOff x="0" y="0"/>
            <a:chExt cx="1622651" cy="1660700"/>
          </a:xfrm>
        </p:grpSpPr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ECDB9BEA-1CDA-6209-6337-E26CA69642D4}"/>
                </a:ext>
              </a:extLst>
            </p:cNvPr>
            <p:cNvSpPr/>
            <p:nvPr/>
          </p:nvSpPr>
          <p:spPr>
            <a:xfrm>
              <a:off x="0" y="0"/>
              <a:ext cx="1622651" cy="1660700"/>
            </a:xfrm>
            <a:custGeom>
              <a:avLst/>
              <a:gdLst/>
              <a:ahLst/>
              <a:cxnLst/>
              <a:rect l="l" t="t" r="r" b="b"/>
              <a:pathLst>
                <a:path w="1622651" h="1660700">
                  <a:moveTo>
                    <a:pt x="91073" y="0"/>
                  </a:moveTo>
                  <a:lnTo>
                    <a:pt x="1531578" y="0"/>
                  </a:lnTo>
                  <a:cubicBezTo>
                    <a:pt x="1555732" y="0"/>
                    <a:pt x="1578897" y="9595"/>
                    <a:pt x="1595976" y="26675"/>
                  </a:cubicBezTo>
                  <a:cubicBezTo>
                    <a:pt x="1613056" y="43754"/>
                    <a:pt x="1622651" y="66919"/>
                    <a:pt x="1622651" y="91073"/>
                  </a:cubicBezTo>
                  <a:lnTo>
                    <a:pt x="1622651" y="1569627"/>
                  </a:lnTo>
                  <a:cubicBezTo>
                    <a:pt x="1622651" y="1593781"/>
                    <a:pt x="1613056" y="1616946"/>
                    <a:pt x="1595976" y="1634025"/>
                  </a:cubicBezTo>
                  <a:cubicBezTo>
                    <a:pt x="1578897" y="1651105"/>
                    <a:pt x="1555732" y="1660700"/>
                    <a:pt x="1531578" y="1660700"/>
                  </a:cubicBezTo>
                  <a:lnTo>
                    <a:pt x="91073" y="1660700"/>
                  </a:lnTo>
                  <a:cubicBezTo>
                    <a:pt x="66919" y="1660700"/>
                    <a:pt x="43754" y="1651105"/>
                    <a:pt x="26675" y="1634025"/>
                  </a:cubicBezTo>
                  <a:cubicBezTo>
                    <a:pt x="9595" y="1616946"/>
                    <a:pt x="0" y="1593781"/>
                    <a:pt x="0" y="1569627"/>
                  </a:cubicBezTo>
                  <a:lnTo>
                    <a:pt x="0" y="91073"/>
                  </a:lnTo>
                  <a:cubicBezTo>
                    <a:pt x="0" y="66919"/>
                    <a:pt x="9595" y="43754"/>
                    <a:pt x="26675" y="26675"/>
                  </a:cubicBezTo>
                  <a:cubicBezTo>
                    <a:pt x="43754" y="9595"/>
                    <a:pt x="66919" y="0"/>
                    <a:pt x="91073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000000"/>
              </a:solidFill>
              <a:prstDash val="lgDash"/>
              <a:rou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7" name="TextBox 8">
              <a:extLst>
                <a:ext uri="{FF2B5EF4-FFF2-40B4-BE49-F238E27FC236}">
                  <a16:creationId xmlns:a16="http://schemas.microsoft.com/office/drawing/2014/main" id="{FFD83FDC-04FE-90CA-5AF7-B063518CB98A}"/>
                </a:ext>
              </a:extLst>
            </p:cNvPr>
            <p:cNvSpPr txBox="1"/>
            <p:nvPr/>
          </p:nvSpPr>
          <p:spPr>
            <a:xfrm>
              <a:off x="0" y="-38100"/>
              <a:ext cx="1622651" cy="1698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8" name="Group 6">
            <a:extLst>
              <a:ext uri="{FF2B5EF4-FFF2-40B4-BE49-F238E27FC236}">
                <a16:creationId xmlns:a16="http://schemas.microsoft.com/office/drawing/2014/main" id="{FC012C62-8DAC-7F63-3510-6817A3B97E5B}"/>
              </a:ext>
            </a:extLst>
          </p:cNvPr>
          <p:cNvGrpSpPr/>
          <p:nvPr/>
        </p:nvGrpSpPr>
        <p:grpSpPr>
          <a:xfrm>
            <a:off x="5338334" y="3626151"/>
            <a:ext cx="2997156" cy="2855984"/>
            <a:chOff x="0" y="0"/>
            <a:chExt cx="1622651" cy="1660700"/>
          </a:xfrm>
        </p:grpSpPr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C236B707-D517-B3AD-4118-1326D0426384}"/>
                </a:ext>
              </a:extLst>
            </p:cNvPr>
            <p:cNvSpPr/>
            <p:nvPr/>
          </p:nvSpPr>
          <p:spPr>
            <a:xfrm>
              <a:off x="0" y="0"/>
              <a:ext cx="1622651" cy="1660700"/>
            </a:xfrm>
            <a:custGeom>
              <a:avLst/>
              <a:gdLst/>
              <a:ahLst/>
              <a:cxnLst/>
              <a:rect l="l" t="t" r="r" b="b"/>
              <a:pathLst>
                <a:path w="1622651" h="1660700">
                  <a:moveTo>
                    <a:pt x="91073" y="0"/>
                  </a:moveTo>
                  <a:lnTo>
                    <a:pt x="1531578" y="0"/>
                  </a:lnTo>
                  <a:cubicBezTo>
                    <a:pt x="1555732" y="0"/>
                    <a:pt x="1578897" y="9595"/>
                    <a:pt x="1595976" y="26675"/>
                  </a:cubicBezTo>
                  <a:cubicBezTo>
                    <a:pt x="1613056" y="43754"/>
                    <a:pt x="1622651" y="66919"/>
                    <a:pt x="1622651" y="91073"/>
                  </a:cubicBezTo>
                  <a:lnTo>
                    <a:pt x="1622651" y="1569627"/>
                  </a:lnTo>
                  <a:cubicBezTo>
                    <a:pt x="1622651" y="1593781"/>
                    <a:pt x="1613056" y="1616946"/>
                    <a:pt x="1595976" y="1634025"/>
                  </a:cubicBezTo>
                  <a:cubicBezTo>
                    <a:pt x="1578897" y="1651105"/>
                    <a:pt x="1555732" y="1660700"/>
                    <a:pt x="1531578" y="1660700"/>
                  </a:cubicBezTo>
                  <a:lnTo>
                    <a:pt x="91073" y="1660700"/>
                  </a:lnTo>
                  <a:cubicBezTo>
                    <a:pt x="66919" y="1660700"/>
                    <a:pt x="43754" y="1651105"/>
                    <a:pt x="26675" y="1634025"/>
                  </a:cubicBezTo>
                  <a:cubicBezTo>
                    <a:pt x="9595" y="1616946"/>
                    <a:pt x="0" y="1593781"/>
                    <a:pt x="0" y="1569627"/>
                  </a:cubicBezTo>
                  <a:lnTo>
                    <a:pt x="0" y="91073"/>
                  </a:lnTo>
                  <a:cubicBezTo>
                    <a:pt x="0" y="66919"/>
                    <a:pt x="9595" y="43754"/>
                    <a:pt x="26675" y="26675"/>
                  </a:cubicBezTo>
                  <a:cubicBezTo>
                    <a:pt x="43754" y="9595"/>
                    <a:pt x="66919" y="0"/>
                    <a:pt x="91073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000000"/>
              </a:solidFill>
              <a:prstDash val="lgDash"/>
              <a:rou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40" name="TextBox 8">
              <a:extLst>
                <a:ext uri="{FF2B5EF4-FFF2-40B4-BE49-F238E27FC236}">
                  <a16:creationId xmlns:a16="http://schemas.microsoft.com/office/drawing/2014/main" id="{FB249024-08B2-E663-5C1F-C20AD7583800}"/>
                </a:ext>
              </a:extLst>
            </p:cNvPr>
            <p:cNvSpPr txBox="1"/>
            <p:nvPr/>
          </p:nvSpPr>
          <p:spPr>
            <a:xfrm>
              <a:off x="0" y="-38100"/>
              <a:ext cx="1622651" cy="1698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42" name="Рисунок 41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FD1C1B0-C7FF-A4E4-E7BA-4368D0B49C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0901" y="4388688"/>
            <a:ext cx="2390374" cy="239037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ультфильм, Мультфильм, одежда, Аним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04E406B-25E1-7DD4-E1C4-10FE0BB1C1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1799" y="739093"/>
            <a:ext cx="2864274" cy="2864274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картина, рисунок, иллюстрация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8730FB0-A876-C707-4B8A-3217CF7D9B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4626" y="693795"/>
            <a:ext cx="2781889" cy="2781889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картина, Мультфильм, Анимация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67DC7BC-9B19-C34D-CA4A-CDC27BD3DB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6082" y="3700583"/>
            <a:ext cx="2886798" cy="2745184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одежда, Мультфильм, мальчик, Аним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9C21364-8B03-F222-5B6E-8588AB620F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5204" y="3691100"/>
            <a:ext cx="2867877" cy="2707923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C21F9D7-5507-67AE-825A-50D88EE087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77686"/>
            <a:ext cx="855839" cy="866493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символ, астрономия, звез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A3BB06C-8493-A6FD-CF39-2BFFBB04D2D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98985" y="588613"/>
            <a:ext cx="4803371" cy="485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656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/>
      <p:bldP spid="7" grpId="1"/>
      <p:bldP spid="10" grpId="0" animBg="1"/>
      <p:bldP spid="3" grpId="0"/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2965E36-8E9B-4D2C-BDB6-10F0C2CA9041}"/>
</file>

<file path=customXml/itemProps2.xml><?xml version="1.0" encoding="utf-8"?>
<ds:datastoreItem xmlns:ds="http://schemas.openxmlformats.org/officeDocument/2006/customXml" ds:itemID="{B11BB636-3BA3-4D1E-8BEA-81CE7EF5AB50}"/>
</file>

<file path=customXml/itemProps3.xml><?xml version="1.0" encoding="utf-8"?>
<ds:datastoreItem xmlns:ds="http://schemas.openxmlformats.org/officeDocument/2006/customXml" ds:itemID="{319C4815-1EC3-4458-93DE-4585870546A5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99</Words>
  <Application>Microsoft Macintosh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3</cp:revision>
  <dcterms:created xsi:type="dcterms:W3CDTF">2026-01-03T14:04:40Z</dcterms:created>
  <dcterms:modified xsi:type="dcterms:W3CDTF">2026-01-05T16:15:21Z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