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1918A-96CD-C64A-684E-9A9842E996E9}" v="12" dt="2026-01-07T19:57:4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4D1918A-96CD-C64A-684E-9A9842E996E9}"/>
    <pc:docChg chg="modSld">
      <pc:chgData name="somovaasya3" userId="S::somovaasya3_gmail.com#ext#@slideedu.onmicrosoft.com::05b36399-d501-4a7b-87fd-615099445ab5" providerId="AD" clId="Web-{64D1918A-96CD-C64A-684E-9A9842E996E9}" dt="2026-01-07T19:57:46.008" v="9" actId="1076"/>
      <pc:docMkLst>
        <pc:docMk/>
      </pc:docMkLst>
      <pc:sldChg chg="modSp">
        <pc:chgData name="somovaasya3" userId="S::somovaasya3_gmail.com#ext#@slideedu.onmicrosoft.com::05b36399-d501-4a7b-87fd-615099445ab5" providerId="AD" clId="Web-{64D1918A-96CD-C64A-684E-9A9842E996E9}" dt="2026-01-07T19:57:46.008" v="9" actId="1076"/>
        <pc:sldMkLst>
          <pc:docMk/>
          <pc:sldMk cId="2002365622" sldId="258"/>
        </pc:sldMkLst>
        <pc:spChg chg="mod">
          <ac:chgData name="somovaasya3" userId="S::somovaasya3_gmail.com#ext#@slideedu.onmicrosoft.com::05b36399-d501-4a7b-87fd-615099445ab5" providerId="AD" clId="Web-{64D1918A-96CD-C64A-684E-9A9842E996E9}" dt="2026-01-07T19:57:17.851" v="1"/>
          <ac:spMkLst>
            <pc:docMk/>
            <pc:sldMk cId="2002365622" sldId="258"/>
            <ac:spMk id="6" creationId="{FBD4B152-A392-3B92-15A2-AE80174E1818}"/>
          </ac:spMkLst>
        </pc:spChg>
        <pc:spChg chg="mod">
          <ac:chgData name="somovaasya3" userId="S::somovaasya3_gmail.com#ext#@slideedu.onmicrosoft.com::05b36399-d501-4a7b-87fd-615099445ab5" providerId="AD" clId="Web-{64D1918A-96CD-C64A-684E-9A9842E996E9}" dt="2026-01-07T19:57:34.288" v="7" actId="20577"/>
          <ac:spMkLst>
            <pc:docMk/>
            <pc:sldMk cId="2002365622" sldId="258"/>
            <ac:spMk id="7" creationId="{1F7C7F2C-7002-0DBD-C7B3-CD1CE84856D0}"/>
          </ac:spMkLst>
        </pc:spChg>
        <pc:grpChg chg="mod">
          <ac:chgData name="somovaasya3" userId="S::somovaasya3_gmail.com#ext#@slideedu.onmicrosoft.com::05b36399-d501-4a7b-87fd-615099445ab5" providerId="AD" clId="Web-{64D1918A-96CD-C64A-684E-9A9842E996E9}" dt="2026-01-07T19:57:42.570" v="8" actId="1076"/>
          <ac:grpSpMkLst>
            <pc:docMk/>
            <pc:sldMk cId="2002365622" sldId="258"/>
            <ac:grpSpMk id="26" creationId="{6CEA6718-63B0-0BEF-0749-DD24A4150981}"/>
          </ac:grpSpMkLst>
        </pc:grpChg>
        <pc:grpChg chg="mod">
          <ac:chgData name="somovaasya3" userId="S::somovaasya3_gmail.com#ext#@slideedu.onmicrosoft.com::05b36399-d501-4a7b-87fd-615099445ab5" providerId="AD" clId="Web-{64D1918A-96CD-C64A-684E-9A9842E996E9}" dt="2026-01-07T19:57:46.008" v="9" actId="1076"/>
          <ac:grpSpMkLst>
            <pc:docMk/>
            <pc:sldMk cId="2002365622" sldId="258"/>
            <ac:grpSpMk id="32" creationId="{7736AD6A-15F4-0A36-55A6-1FCCCBEDCF5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6283-2DE7-45F1-085C-2CB9853A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D2EA5-065B-1858-BCD8-50A4AC28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D6D67-FA85-5BB7-A794-9B303C7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F3503-FE61-73F8-891F-FC6358F0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72AD7-EAD6-6AE6-551E-7F86271E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64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233FD-79F3-C305-6234-80F74E71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1B3AE-1FA2-13D2-4594-BE1749C0F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5F212-8C89-BB3B-0CE2-A2961F6E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4DD6B-CC8A-8FA0-06EB-43A5BC13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F9882-9F3E-36D9-FBE9-F1F96E3E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89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5A30BD-0DBE-349B-B18D-1CF014432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6E40-6497-4F87-B015-1183869EE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0558-99C8-4311-2917-510C6592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0D2F1-DB8D-73A3-E06E-99F1E536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7D645-AD0F-F752-EB45-5475A2A9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1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984A8-9615-D518-0174-5EBFCFC9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CB021-98A2-91ED-5557-59E22078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D73AE-75A1-6FB7-17D4-D1804CD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49D3B-D38F-A7BF-9783-D763604E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C245F-13AA-1B51-E00C-519121B9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48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82118-84B1-0D19-5F48-73FC332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EBBE2-5C53-AFF7-8533-B25D74E30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53058-FE7E-CEF9-9CBB-3516A3BD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DE58-3138-6413-B705-ADC24D0B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B2210-730A-3350-E217-B601ED3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1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B4CB-919E-9279-18A7-6799EA9A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16B1-1056-A503-C9EF-70B0F08F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AE373D-8F6D-F99E-F3E4-1AB2275E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8100C3-FA41-FD72-2CC4-9C51EDAB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2D277-FD18-7D74-A70E-44B682F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501A-C626-9CBD-A0BC-BEE3F81A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91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172-69A5-5B26-8589-FEBFB52B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255BA-BB7D-E395-04EE-A05DEF1F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F72BA1-E5AC-6328-0C35-C646E45F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5FD41-697D-9A41-430D-52A25A5F9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0F177-4356-F7A1-ED12-FDF52F167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5450E-33C1-A648-EBC3-C9DAFDF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E6B32-29A8-4F67-93AE-4E84AF16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79A8E1-4B54-03B2-173D-7F30495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4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738-819E-C722-D975-AEBCA8B8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BF39B-B309-1484-19DE-7598B77B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10D9E6-A317-62DF-C713-BC48E91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35B7E-7AAC-66EF-1C2C-561B74DE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3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28AE0-C59B-E098-2AC4-CC22FD95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2DE940-54A2-08B6-C7E2-6E387163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85A55-CAB3-87B8-2EFC-410C116C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1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28699-F7A6-B5DA-2316-65DC649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75BF9-5E04-BF4E-AF56-D969D3F9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772D9-613E-7D76-3E1B-91A5B51D4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AD4AC-5DC0-E77A-3BC3-5BCCD1C9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DABFF-2942-9B64-3760-AD15120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445C7-A2C3-A3B0-2EF5-FD8D9A50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90C1-3AAF-292E-D019-38ED157E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DDEBA1-7052-4211-C405-06BCF12C8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AD1079-108F-2610-1DC2-C16A0A0F8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43E29-5CA0-D80B-901E-675BF883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01EA6-10D1-CAC0-2302-D6FC7D5E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28DC4-BA5E-5A3E-92C7-BD199939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B32FD-23BD-EAB2-2791-988A4477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517DF-9C42-AC60-8337-C4B6DAB2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02B1B-F7DC-A57D-4BDB-37FA64AE1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E467E-26CE-8A4C-9376-F3996B98839F}" type="datetimeFigureOut">
              <a:rPr lang="ru-UA" smtClean="0"/>
              <a:t>01/07/2026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3B08C-625E-E2CF-9A83-9D61C8E78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7385B-8B86-56E6-739F-9DFC1630A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55B1F-C869-1D4D-99D5-7105B7E62A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9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6A58C6-66B4-C5C5-C4F9-5FDD4C614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52" r="252"/>
          <a:stretch/>
        </p:blipFill>
        <p:spPr>
          <a:xfrm>
            <a:off x="0" y="0"/>
            <a:ext cx="12192000" cy="6867424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813999-9DC4-0303-F23B-37D9EF7E4CA4}"/>
              </a:ext>
            </a:extLst>
          </p:cNvPr>
          <p:cNvSpPr/>
          <p:nvPr/>
        </p:nvSpPr>
        <p:spPr>
          <a:xfrm>
            <a:off x="1042219" y="1248697"/>
            <a:ext cx="9397181" cy="3433011"/>
          </a:xfrm>
          <a:prstGeom prst="roundRect">
            <a:avLst>
              <a:gd name="adj" fmla="val 14331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D4B152-A392-3B92-15A2-AE80174E1818}"/>
              </a:ext>
            </a:extLst>
          </p:cNvPr>
          <p:cNvSpPr/>
          <p:nvPr/>
        </p:nvSpPr>
        <p:spPr>
          <a:xfrm>
            <a:off x="2019300" y="5040448"/>
            <a:ext cx="7315325" cy="1738613"/>
          </a:xfrm>
          <a:prstGeom prst="roundRect">
            <a:avLst>
              <a:gd name="adj" fmla="val 1433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C7F2C-7002-0DBD-C7B3-CD1CE84856D0}"/>
              </a:ext>
            </a:extLst>
          </p:cNvPr>
          <p:cNvSpPr txBox="1"/>
          <p:nvPr/>
        </p:nvSpPr>
        <p:spPr>
          <a:xfrm>
            <a:off x="2217812" y="5125345"/>
            <a:ext cx="711681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600" b="1" i="1" dirty="0">
                <a:latin typeface="Arial"/>
                <a:cs typeface="Arial"/>
              </a:rPr>
              <a:t>    Вопросы к тексту:</a:t>
            </a:r>
          </a:p>
          <a:p>
            <a:pPr algn="just"/>
            <a:r>
              <a:rPr lang="ru-RU" sz="1600" b="1" i="1" dirty="0">
                <a:latin typeface="Arial"/>
                <a:cs typeface="Arial"/>
              </a:rPr>
              <a:t>1) Как зовут мальчиков и куда они ходили?</a:t>
            </a:r>
          </a:p>
          <a:p>
            <a:pPr algn="just"/>
            <a:r>
              <a:rPr lang="ru-RU" sz="1600" b="1" i="1" dirty="0">
                <a:latin typeface="Arial"/>
                <a:cs typeface="Arial"/>
              </a:rPr>
              <a:t>2) Кто живет в зоопарке?</a:t>
            </a:r>
          </a:p>
          <a:p>
            <a:pPr algn="just"/>
            <a:r>
              <a:rPr lang="ru-RU" sz="1600" b="1" i="1" dirty="0">
                <a:latin typeface="Arial"/>
                <a:cs typeface="Arial"/>
              </a:rPr>
              <a:t>3) Ты любишь ходить в зоопарк? Кто из животных тебе больше </a:t>
            </a:r>
          </a:p>
          <a:p>
            <a:pPr algn="just"/>
            <a:r>
              <a:rPr lang="ru-RU" sz="1600" b="1" i="1" dirty="0">
                <a:latin typeface="Arial"/>
                <a:cs typeface="Arial"/>
              </a:rPr>
              <a:t>всего нравится?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75B5434-3ED0-6B73-EB4F-3927BB953655}"/>
              </a:ext>
            </a:extLst>
          </p:cNvPr>
          <p:cNvSpPr/>
          <p:nvPr/>
        </p:nvSpPr>
        <p:spPr>
          <a:xfrm>
            <a:off x="2880854" y="707922"/>
            <a:ext cx="6096000" cy="6931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303C-2C86-7DBE-F660-9DA2796A2458}"/>
              </a:ext>
            </a:extLst>
          </p:cNvPr>
          <p:cNvSpPr txBox="1"/>
          <p:nvPr/>
        </p:nvSpPr>
        <p:spPr>
          <a:xfrm>
            <a:off x="2782528" y="7791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живет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в зоопарке?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02394-66D2-F905-9C8E-9830AC11D397}"/>
              </a:ext>
            </a:extLst>
          </p:cNvPr>
          <p:cNvSpPr txBox="1"/>
          <p:nvPr/>
        </p:nvSpPr>
        <p:spPr>
          <a:xfrm>
            <a:off x="1267347" y="1492156"/>
            <a:ext cx="9126361" cy="2897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Тиму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посетили зоопа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к. Там они видели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азных животных и птиц: полосатого тиг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а, пятнистого жи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афа, се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ого слона, се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еб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истого жу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авля, я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ких колиб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Еще на те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ии зоопа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 есть те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иум. В нем обитают коб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ы, че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епахи, змеи, яще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ицы.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ебята с пользой п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овели свой день.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>
            <a:extLst>
              <a:ext uri="{FF2B5EF4-FFF2-40B4-BE49-F238E27FC236}">
                <a16:creationId xmlns:a16="http://schemas.microsoft.com/office/drawing/2014/main" id="{7736AD6A-15F4-0A36-55A6-1FCCCBEDCF53}"/>
              </a:ext>
            </a:extLst>
          </p:cNvPr>
          <p:cNvGrpSpPr/>
          <p:nvPr/>
        </p:nvGrpSpPr>
        <p:grpSpPr>
          <a:xfrm>
            <a:off x="1424229" y="379962"/>
            <a:ext cx="8142125" cy="6373895"/>
            <a:chOff x="0" y="0"/>
            <a:chExt cx="1622651" cy="166070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9FC854E-6796-DDD4-62CA-8A3073F17C57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E67DF863-EFFD-139D-1822-98CB90F155F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BEF1E34A-C8A4-CC20-5F17-637E27046496}"/>
              </a:ext>
            </a:extLst>
          </p:cNvPr>
          <p:cNvGrpSpPr/>
          <p:nvPr/>
        </p:nvGrpSpPr>
        <p:grpSpPr>
          <a:xfrm>
            <a:off x="2166666" y="517607"/>
            <a:ext cx="3038436" cy="2990303"/>
            <a:chOff x="0" y="0"/>
            <a:chExt cx="1622651" cy="16607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0BAC-B2F4-93F9-1CCD-E526940DD2D8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200B0DAB-C9F4-A50C-E51C-6486A5F43B4D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6CEA6718-63B0-0BEF-0749-DD24A4150981}"/>
              </a:ext>
            </a:extLst>
          </p:cNvPr>
          <p:cNvGrpSpPr/>
          <p:nvPr/>
        </p:nvGrpSpPr>
        <p:grpSpPr>
          <a:xfrm>
            <a:off x="5407818" y="-897076"/>
            <a:ext cx="3235014" cy="4283484"/>
            <a:chOff x="-109013" y="-38100"/>
            <a:chExt cx="1731664" cy="2231955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43D834BF-B2A2-1A3C-7B18-42EF6931DF1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1C5BC3F-05D3-DD66-EF8A-C4F0F2D88CE5}"/>
                </a:ext>
              </a:extLst>
            </p:cNvPr>
            <p:cNvSpPr/>
            <p:nvPr/>
          </p:nvSpPr>
          <p:spPr>
            <a:xfrm>
              <a:off x="-109013" y="688139"/>
              <a:ext cx="1584463" cy="1505716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C6E8CEB7-DFA3-9F97-6FBA-FB448FC36169}"/>
              </a:ext>
            </a:extLst>
          </p:cNvPr>
          <p:cNvGrpSpPr/>
          <p:nvPr/>
        </p:nvGrpSpPr>
        <p:grpSpPr>
          <a:xfrm>
            <a:off x="2216450" y="3643413"/>
            <a:ext cx="3038436" cy="2855984"/>
            <a:chOff x="0" y="0"/>
            <a:chExt cx="1622651" cy="166070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CDB9BEA-1CDA-6209-6337-E26CA69642D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FFD83FDC-04FE-90CA-5AF7-B063518CB98A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FC012C62-8DAC-7F63-3510-6817A3B97E5B}"/>
              </a:ext>
            </a:extLst>
          </p:cNvPr>
          <p:cNvGrpSpPr/>
          <p:nvPr/>
        </p:nvGrpSpPr>
        <p:grpSpPr>
          <a:xfrm>
            <a:off x="5386028" y="3608990"/>
            <a:ext cx="2997156" cy="2855984"/>
            <a:chOff x="0" y="0"/>
            <a:chExt cx="1622651" cy="16607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236B707-D517-B3AD-4118-1326D0426384}"/>
                </a:ext>
              </a:extLst>
            </p:cNvPr>
            <p:cNvSpPr/>
            <p:nvPr/>
          </p:nvSpPr>
          <p:spPr>
            <a:xfrm>
              <a:off x="0" y="0"/>
              <a:ext cx="1622651" cy="1660700"/>
            </a:xfrm>
            <a:custGeom>
              <a:avLst/>
              <a:gdLst/>
              <a:ahLst/>
              <a:cxnLst/>
              <a:rect l="l" t="t" r="r" b="b"/>
              <a:pathLst>
                <a:path w="1622651" h="1660700">
                  <a:moveTo>
                    <a:pt x="91073" y="0"/>
                  </a:moveTo>
                  <a:lnTo>
                    <a:pt x="1531578" y="0"/>
                  </a:lnTo>
                  <a:cubicBezTo>
                    <a:pt x="1555732" y="0"/>
                    <a:pt x="1578897" y="9595"/>
                    <a:pt x="1595976" y="26675"/>
                  </a:cubicBezTo>
                  <a:cubicBezTo>
                    <a:pt x="1613056" y="43754"/>
                    <a:pt x="1622651" y="66919"/>
                    <a:pt x="1622651" y="91073"/>
                  </a:cubicBezTo>
                  <a:lnTo>
                    <a:pt x="1622651" y="1569627"/>
                  </a:lnTo>
                  <a:cubicBezTo>
                    <a:pt x="1622651" y="1593781"/>
                    <a:pt x="1613056" y="1616946"/>
                    <a:pt x="1595976" y="1634025"/>
                  </a:cubicBezTo>
                  <a:cubicBezTo>
                    <a:pt x="1578897" y="1651105"/>
                    <a:pt x="1555732" y="1660700"/>
                    <a:pt x="1531578" y="1660700"/>
                  </a:cubicBezTo>
                  <a:lnTo>
                    <a:pt x="91073" y="1660700"/>
                  </a:lnTo>
                  <a:cubicBezTo>
                    <a:pt x="66919" y="1660700"/>
                    <a:pt x="43754" y="1651105"/>
                    <a:pt x="26675" y="1634025"/>
                  </a:cubicBezTo>
                  <a:cubicBezTo>
                    <a:pt x="9595" y="1616946"/>
                    <a:pt x="0" y="1593781"/>
                    <a:pt x="0" y="1569627"/>
                  </a:cubicBezTo>
                  <a:lnTo>
                    <a:pt x="0" y="91073"/>
                  </a:lnTo>
                  <a:cubicBezTo>
                    <a:pt x="0" y="66919"/>
                    <a:pt x="9595" y="43754"/>
                    <a:pt x="26675" y="26675"/>
                  </a:cubicBezTo>
                  <a:cubicBezTo>
                    <a:pt x="43754" y="9595"/>
                    <a:pt x="66919" y="0"/>
                    <a:pt x="9107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FB249024-08B2-E663-5C1F-C20AD7583800}"/>
                </a:ext>
              </a:extLst>
            </p:cNvPr>
            <p:cNvSpPr txBox="1"/>
            <p:nvPr/>
          </p:nvSpPr>
          <p:spPr>
            <a:xfrm>
              <a:off x="0" y="-38100"/>
              <a:ext cx="1622651" cy="16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2" name="Рисунок 4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FD1C1B0-C7FF-A4E4-E7BA-4368D0B4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515" y="4748236"/>
            <a:ext cx="2008936" cy="200893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, Мультфильм, одежда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4E406B-25E1-7DD4-E1C4-10FE0BB1C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086" y="580622"/>
            <a:ext cx="2864274" cy="286427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артин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30FB0-A876-C707-4B8A-3217CF7D9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661" y="647111"/>
            <a:ext cx="2781889" cy="278188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Мультфильм, Аним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7DC7BC-9B19-C34D-CA4A-CDC27BD3DB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485" y="3676190"/>
            <a:ext cx="2886798" cy="274518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одежда, Мультфильм, мальчик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C21364-8B03-F222-5B6E-8588AB620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673" y="3690149"/>
            <a:ext cx="2867877" cy="270792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21F9D7-5507-67AE-825A-50D88EE08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77686"/>
            <a:ext cx="855839" cy="86649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3BB06C-8493-A6FD-CF39-2BFFBB04D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8351" y="355560"/>
            <a:ext cx="4679243" cy="47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B9797-5353-458E-88A5-EBC1C506552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7C28F34-A63F-437A-A616-2555EBBD3E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D64547-2158-4957-93AF-EC516E0B3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2026-01-03T14:04:40Z</dcterms:created>
  <dcterms:modified xsi:type="dcterms:W3CDTF">2026-01-07T19:57:49Z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