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7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365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390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964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40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18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8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3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9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12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208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F8596-6E02-4B89-BD1B-FE424DD732CF}" type="datetimeFigureOut">
              <a:rPr lang="ru-RU" smtClean="0"/>
              <a:t>05.01.2026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59B2C-1CF6-45F4-9A68-9FEA011C3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9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Рисунок 6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90770" y="2055644"/>
            <a:ext cx="8352831" cy="2523393"/>
            <a:chOff x="886371" y="2054934"/>
            <a:chExt cx="8190037" cy="2523393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886371" y="2054934"/>
              <a:ext cx="8190037" cy="2523393"/>
            </a:xfrm>
            <a:prstGeom prst="roundRect">
              <a:avLst>
                <a:gd name="adj" fmla="val 12137"/>
              </a:avLst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2700705" y="2603223"/>
              <a:ext cx="3042138" cy="1867383"/>
              <a:chOff x="2761798" y="2848318"/>
              <a:chExt cx="3042138" cy="1867383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8516" b="77930" l="2344" r="9814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14" t="28461" r="1572" b="22564"/>
              <a:stretch/>
            </p:blipFill>
            <p:spPr>
              <a:xfrm flipH="1">
                <a:off x="2901033" y="2848318"/>
                <a:ext cx="2398486" cy="121961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2761798" y="4315591"/>
                <a:ext cx="30421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між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122338" y="2219058"/>
              <a:ext cx="1632728" cy="2257047"/>
              <a:chOff x="1145641" y="2293304"/>
              <a:chExt cx="1632728" cy="2257047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36" t="3590" r="17351" b="4487"/>
              <a:stretch/>
            </p:blipFill>
            <p:spPr>
              <a:xfrm>
                <a:off x="1247689" y="2293304"/>
                <a:ext cx="1311747" cy="1710041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1145641" y="4150241"/>
                <a:ext cx="16327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Зайчик</a:t>
                </a:r>
                <a:endParaRPr lang="ru-RU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6904569" y="4071962"/>
              <a:ext cx="426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і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638343" y="2368943"/>
            <a:ext cx="1463834" cy="2102373"/>
            <a:chOff x="5640352" y="2373732"/>
            <a:chExt cx="1463834" cy="210237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352" y="2373732"/>
              <a:ext cx="1453067" cy="14530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640352" y="4075995"/>
              <a:ext cx="14638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їжаком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483477" y="2412808"/>
            <a:ext cx="1329045" cy="2063297"/>
            <a:chOff x="7483477" y="2412808"/>
            <a:chExt cx="1329045" cy="2063297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3477" y="2412808"/>
              <a:ext cx="1329045" cy="132904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7561388" y="4075995"/>
              <a:ext cx="12511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білкою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658506" y="2412808"/>
            <a:ext cx="1461390" cy="2046190"/>
            <a:chOff x="5732588" y="2429915"/>
            <a:chExt cx="1461390" cy="2046190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44" y="2429915"/>
              <a:ext cx="1384134" cy="138413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732588" y="4075995"/>
              <a:ext cx="13715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будинк</a:t>
              </a:r>
              <a:r>
                <a:rPr lang="uk-UA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548350" y="2778909"/>
            <a:ext cx="1219907" cy="1692143"/>
            <a:chOff x="7592615" y="2783962"/>
            <a:chExt cx="1219907" cy="169214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717" y="2783962"/>
              <a:ext cx="1035702" cy="1035702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будкою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5545915" y="2424213"/>
            <a:ext cx="1470214" cy="2046190"/>
            <a:chOff x="5809844" y="2429915"/>
            <a:chExt cx="1470214" cy="204619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844" y="2429915"/>
              <a:ext cx="1384134" cy="1384134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899638" y="4075995"/>
              <a:ext cx="13804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машиною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395867" y="2565995"/>
            <a:ext cx="1849911" cy="1887832"/>
            <a:chOff x="6962611" y="2588273"/>
            <a:chExt cx="1849911" cy="1887832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715" y="2588273"/>
              <a:ext cx="1035702" cy="1035702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962611" y="4075995"/>
              <a:ext cx="18499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самокатом.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5723564" y="2531088"/>
            <a:ext cx="1219907" cy="1911173"/>
            <a:chOff x="7592615" y="2564932"/>
            <a:chExt cx="1219907" cy="191117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4830" y="2564932"/>
              <a:ext cx="1035702" cy="103570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шишкою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762205" y="2567813"/>
            <a:ext cx="1219907" cy="1895827"/>
            <a:chOff x="7592615" y="2580278"/>
            <a:chExt cx="1219907" cy="1895827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883" y="2580278"/>
              <a:ext cx="1035702" cy="103570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жуком.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647644" y="2583274"/>
            <a:ext cx="1430624" cy="1872045"/>
            <a:chOff x="7457725" y="2604060"/>
            <a:chExt cx="1430624" cy="1872045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335" y="2604060"/>
              <a:ext cx="1118945" cy="111894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7457725" y="4075995"/>
              <a:ext cx="14306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мавпою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7502920" y="2637599"/>
            <a:ext cx="1321494" cy="1833453"/>
            <a:chOff x="7491029" y="2642652"/>
            <a:chExt cx="1321494" cy="183345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5233" y="2642652"/>
              <a:ext cx="1035702" cy="103570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7491029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огірком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626052" y="2315639"/>
            <a:ext cx="1426306" cy="2140413"/>
            <a:chOff x="7425124" y="2335692"/>
            <a:chExt cx="1426306" cy="214041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5124" y="2335692"/>
              <a:ext cx="1426306" cy="142630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ялинкою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400421" y="2733091"/>
            <a:ext cx="1755585" cy="1737312"/>
            <a:chOff x="7375306" y="2738793"/>
            <a:chExt cx="1755585" cy="1737312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7991" y="2738793"/>
              <a:ext cx="1043260" cy="1043260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7375306" y="4075995"/>
              <a:ext cx="1755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подарунком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672802" y="2465791"/>
            <a:ext cx="1371406" cy="1982831"/>
            <a:chOff x="7592615" y="2493274"/>
            <a:chExt cx="1371406" cy="1982831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861" y="2493274"/>
              <a:ext cx="1181365" cy="1197527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7592615" y="4075995"/>
              <a:ext cx="13714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равликом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713110" y="2549179"/>
            <a:ext cx="1321494" cy="1902460"/>
            <a:chOff x="7544424" y="2573645"/>
            <a:chExt cx="1321494" cy="1902460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603" y="2573645"/>
              <a:ext cx="1035702" cy="1035702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7544424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горохом.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744265" y="2533289"/>
            <a:ext cx="1219907" cy="1929592"/>
            <a:chOff x="7592615" y="2546513"/>
            <a:chExt cx="1219907" cy="1929592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4614" y="2546513"/>
              <a:ext cx="1035702" cy="1035702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пеньком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7748761" y="2493052"/>
            <a:ext cx="1321494" cy="1977676"/>
            <a:chOff x="7491029" y="2498429"/>
            <a:chExt cx="1321494" cy="1977676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1589" y="2498429"/>
              <a:ext cx="1168547" cy="1168547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7491029" y="4075995"/>
              <a:ext cx="13214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грибами.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7622375" y="2511143"/>
            <a:ext cx="1389412" cy="1959747"/>
            <a:chOff x="7491029" y="2516358"/>
            <a:chExt cx="1389412" cy="195974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2850" y="2516358"/>
              <a:ext cx="1237852" cy="1237852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7491029" y="4075995"/>
              <a:ext cx="13894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парканом</a:t>
              </a:r>
              <a:r>
                <a:rPr lang="ru-RU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728571" y="2531088"/>
            <a:ext cx="1219907" cy="1912504"/>
            <a:chOff x="7592615" y="2563601"/>
            <a:chExt cx="1219907" cy="1912504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2872" y="2563601"/>
              <a:ext cx="1035702" cy="1035702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592615" y="4075995"/>
              <a:ext cx="12199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сіном</a:t>
              </a:r>
              <a:endParaRPr lang="ru-R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" y="5104692"/>
            <a:ext cx="1351270" cy="1227652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74" y="-443986"/>
            <a:ext cx="5955057" cy="6019962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23" y="3429000"/>
            <a:ext cx="2720257" cy="27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83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6DC917E-9CA0-4E93-8C4D-BA5D39655B31}"/>
</file>

<file path=customXml/itemProps2.xml><?xml version="1.0" encoding="utf-8"?>
<ds:datastoreItem xmlns:ds="http://schemas.openxmlformats.org/officeDocument/2006/customXml" ds:itemID="{71727D72-0E8E-45A1-8FD1-3A2450E2BF67}"/>
</file>

<file path=customXml/itemProps3.xml><?xml version="1.0" encoding="utf-8"?>
<ds:datastoreItem xmlns:ds="http://schemas.openxmlformats.org/officeDocument/2006/customXml" ds:itemID="{40EC1371-A565-4DAE-8048-0FB1C39B92A5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31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2026-01-05T13:56:10Z</dcterms:created>
  <dcterms:modified xsi:type="dcterms:W3CDTF">2026-01-05T14:00:42Z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