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600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57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48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10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15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0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987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3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21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9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72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44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" y="0"/>
            <a:ext cx="1219405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5899" r="11453" b="10641"/>
          <a:stretch/>
        </p:blipFill>
        <p:spPr>
          <a:xfrm>
            <a:off x="1275120" y="3031047"/>
            <a:ext cx="3087542" cy="330590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5" y="3901992"/>
            <a:ext cx="3798276" cy="2771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08" y="3654554"/>
            <a:ext cx="2246207" cy="1396782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90" y="3294225"/>
            <a:ext cx="1076558" cy="11235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52" y="3061818"/>
            <a:ext cx="1272882" cy="12728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48" y="3234332"/>
            <a:ext cx="1043763" cy="12728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22" y="3571489"/>
            <a:ext cx="1272882" cy="12728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45" y="3565656"/>
            <a:ext cx="1272882" cy="12576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40" y="3141597"/>
            <a:ext cx="1495845" cy="15424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8" t="21454" r="7114" b="21068"/>
          <a:stretch/>
        </p:blipFill>
        <p:spPr>
          <a:xfrm>
            <a:off x="5087230" y="1810035"/>
            <a:ext cx="2013439" cy="13452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5469" r="95898">
                        <a14:foregroundMark x1="11914" y1="65137" x2="32129" y2="72070"/>
                        <a14:foregroundMark x1="27637" y1="73926" x2="51270" y2="77734"/>
                        <a14:foregroundMark x1="55762" y1="77734" x2="76465" y2="74219"/>
                        <a14:foregroundMark x1="79785" y1="72070" x2="86914" y2="66895"/>
                        <a14:foregroundMark x1="80371" y1="67578" x2="76465" y2="66797"/>
                        <a14:foregroundMark x1="82227" y1="74219" x2="83887" y2="73242"/>
                        <a14:foregroundMark x1="86719" y1="71680" x2="89160" y2="67578"/>
                        <a14:foregroundMark x1="78320" y1="75488" x2="69824" y2="76758"/>
                        <a14:foregroundMark x1="68848" y1="77734" x2="61523" y2="78125"/>
                        <a14:foregroundMark x1="59961" y1="78711" x2="51367" y2="78613"/>
                        <a14:foregroundMark x1="49023" y1="79102" x2="40625" y2="79102"/>
                        <a14:foregroundMark x1="38379" y1="80469" x2="45605" y2="81250"/>
                        <a14:foregroundMark x1="46387" y1="81250" x2="62109" y2="80762"/>
                        <a14:foregroundMark x1="38965" y1="79785" x2="28711" y2="77051"/>
                        <a14:foregroundMark x1="10254" y1="66797" x2="10059" y2="65918"/>
                        <a14:foregroundMark x1="11621" y1="61426" x2="13281" y2="59863"/>
                        <a14:foregroundMark x1="19043" y1="66895" x2="19043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21" y="1304342"/>
            <a:ext cx="2164253" cy="21642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25" b="95215" l="9961" r="89844">
                        <a14:foregroundMark x1="43848" y1="16895" x2="53809" y2="17480"/>
                        <a14:foregroundMark x1="54102" y1="18066" x2="44727" y2="19629"/>
                        <a14:foregroundMark x1="44922" y1="24707" x2="52051" y2="39844"/>
                        <a14:foregroundMark x1="55371" y1="39355" x2="55078" y2="27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29" t="7692" r="30812" b="53974"/>
          <a:stretch/>
        </p:blipFill>
        <p:spPr>
          <a:xfrm>
            <a:off x="8902533" y="364142"/>
            <a:ext cx="1538653" cy="149855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58" y="3468595"/>
            <a:ext cx="1697877" cy="169787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04" y="5051336"/>
            <a:ext cx="1039212" cy="10392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8" t="21454" r="7114" b="21068"/>
          <a:stretch/>
        </p:blipFill>
        <p:spPr>
          <a:xfrm>
            <a:off x="5096958" y="1813482"/>
            <a:ext cx="2013439" cy="1345223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25" b="95215" l="9961" r="89844">
                        <a14:foregroundMark x1="43848" y1="16895" x2="53809" y2="17480"/>
                        <a14:foregroundMark x1="54102" y1="18066" x2="44727" y2="19629"/>
                        <a14:foregroundMark x1="44922" y1="24707" x2="52051" y2="39844"/>
                        <a14:foregroundMark x1="55371" y1="39355" x2="55078" y2="27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29" t="7692" r="30812" b="53974"/>
          <a:stretch/>
        </p:blipFill>
        <p:spPr>
          <a:xfrm>
            <a:off x="8902532" y="386416"/>
            <a:ext cx="1538653" cy="14985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968" y="5051332"/>
            <a:ext cx="1039212" cy="103921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5469" r="95898">
                        <a14:foregroundMark x1="11914" y1="65137" x2="32129" y2="72070"/>
                        <a14:foregroundMark x1="27637" y1="73926" x2="51270" y2="77734"/>
                        <a14:foregroundMark x1="55762" y1="77734" x2="76465" y2="74219"/>
                        <a14:foregroundMark x1="79785" y1="72070" x2="86914" y2="66895"/>
                        <a14:foregroundMark x1="80371" y1="67578" x2="76465" y2="66797"/>
                        <a14:foregroundMark x1="82227" y1="74219" x2="83887" y2="73242"/>
                        <a14:foregroundMark x1="86719" y1="71680" x2="89160" y2="67578"/>
                        <a14:foregroundMark x1="78320" y1="75488" x2="69824" y2="76758"/>
                        <a14:foregroundMark x1="68848" y1="77734" x2="61523" y2="78125"/>
                        <a14:foregroundMark x1="59961" y1="78711" x2="51367" y2="78613"/>
                        <a14:foregroundMark x1="49023" y1="79102" x2="40625" y2="79102"/>
                        <a14:foregroundMark x1="38379" y1="80469" x2="45605" y2="81250"/>
                        <a14:foregroundMark x1="46387" y1="81250" x2="62109" y2="80762"/>
                        <a14:foregroundMark x1="38965" y1="79785" x2="28711" y2="77051"/>
                        <a14:foregroundMark x1="10254" y1="66797" x2="10059" y2="65918"/>
                        <a14:foregroundMark x1="11621" y1="61426" x2="13281" y2="59863"/>
                        <a14:foregroundMark x1="19043" y1="66895" x2="19043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05" y="1304342"/>
            <a:ext cx="2164253" cy="216425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58" y="3485761"/>
            <a:ext cx="1697877" cy="169787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18" y="4906368"/>
            <a:ext cx="1574851" cy="157485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82" y="4917818"/>
            <a:ext cx="1574851" cy="15748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"/>
          <a:stretch/>
        </p:blipFill>
        <p:spPr>
          <a:xfrm>
            <a:off x="6651" y="0"/>
            <a:ext cx="1219405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94" y="3652180"/>
            <a:ext cx="2438364" cy="243836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6380">
            <a:off x="100274" y="175741"/>
            <a:ext cx="821256" cy="8664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8" y="6000456"/>
            <a:ext cx="777611" cy="67290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98" y="189404"/>
            <a:ext cx="2687757" cy="27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23985 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27708 0.0402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31719 0.0432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33333 0.078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28516 0.1122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-0.22214 0.091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1097E7C-E103-4C0D-9E52-0BBF955EA135}"/>
</file>

<file path=customXml/itemProps2.xml><?xml version="1.0" encoding="utf-8"?>
<ds:datastoreItem xmlns:ds="http://schemas.openxmlformats.org/officeDocument/2006/customXml" ds:itemID="{C0A46ADC-CD0D-4AC6-98F4-56B5044A13E1}"/>
</file>

<file path=customXml/itemProps3.xml><?xml version="1.0" encoding="utf-8"?>
<ds:datastoreItem xmlns:ds="http://schemas.openxmlformats.org/officeDocument/2006/customXml" ds:itemID="{813A6E6A-5B52-44D1-80AA-0AE3C4A47FDE}"/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2026-01-05T09:34:00Z</dcterms:created>
  <dcterms:modified xsi:type="dcterms:W3CDTF">2026-01-05T13:21:59Z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