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3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0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4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9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2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73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7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1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0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3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6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0C0C-3479-4750-8A82-18485DB4F0B7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5EF6-0D6F-4FB6-8232-2682BAD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3925455" y="277091"/>
            <a:ext cx="7860145" cy="6096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07" y="1975685"/>
            <a:ext cx="3365502" cy="336550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3979805" y="3747231"/>
            <a:ext cx="722701" cy="26092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2854609">
            <a:off x="6597279" y="1172906"/>
            <a:ext cx="363383" cy="2534302"/>
          </a:xfrm>
          <a:prstGeom prst="upArrow">
            <a:avLst>
              <a:gd name="adj1" fmla="val 50000"/>
              <a:gd name="adj2" fmla="val 10185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3910866">
            <a:off x="7019002" y="1574187"/>
            <a:ext cx="378818" cy="2908060"/>
          </a:xfrm>
          <a:prstGeom prst="upArrow">
            <a:avLst>
              <a:gd name="adj1" fmla="val 50000"/>
              <a:gd name="adj2" fmla="val 10185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4733423">
            <a:off x="7244692" y="2030474"/>
            <a:ext cx="328916" cy="3045745"/>
          </a:xfrm>
          <a:prstGeom prst="upArrow">
            <a:avLst>
              <a:gd name="adj1" fmla="val 50000"/>
              <a:gd name="adj2" fmla="val 10185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5629555">
            <a:off x="7242223" y="2712714"/>
            <a:ext cx="333852" cy="2968661"/>
          </a:xfrm>
          <a:prstGeom prst="upArrow">
            <a:avLst>
              <a:gd name="adj1" fmla="val 50000"/>
              <a:gd name="adj2" fmla="val 10185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6859904">
            <a:off x="7013840" y="3511278"/>
            <a:ext cx="357045" cy="2940275"/>
          </a:xfrm>
          <a:prstGeom prst="upArrow">
            <a:avLst>
              <a:gd name="adj1" fmla="val 50000"/>
              <a:gd name="adj2" fmla="val 10185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66" y="163614"/>
            <a:ext cx="1812071" cy="1812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70" y="1082418"/>
            <a:ext cx="1599491" cy="15994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193" y="3338532"/>
            <a:ext cx="2161914" cy="21619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345" y="4879652"/>
            <a:ext cx="1795871" cy="17958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" y="-24170"/>
            <a:ext cx="1371429" cy="150952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1" y="831299"/>
            <a:ext cx="1036970" cy="1036970"/>
          </a:xfrm>
          <a:prstGeom prst="rect">
            <a:avLst/>
          </a:prstGeom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548" y="2524768"/>
            <a:ext cx="1256100" cy="12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27" b="93945" l="9961" r="89844">
                        <a14:backgroundMark x1="53320" y1="12109" x2="52246" y2="10156"/>
                        <a14:backgroundMark x1="52637" y1="11328" x2="58203" y2="45313"/>
                        <a14:backgroundMark x1="56836" y1="34277" x2="48926" y2="41602"/>
                        <a14:backgroundMark x1="48145" y1="42676" x2="50684" y2="49121"/>
                        <a14:backgroundMark x1="51172" y1="50098" x2="86328" y2="48730"/>
                        <a14:backgroundMark x1="81250" y1="49023" x2="85254" y2="71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12" y="3030526"/>
            <a:ext cx="1534037" cy="153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43945B8-6D48-4E63-9F9B-44A431DD21F7}"/>
</file>

<file path=customXml/itemProps2.xml><?xml version="1.0" encoding="utf-8"?>
<ds:datastoreItem xmlns:ds="http://schemas.openxmlformats.org/officeDocument/2006/customXml" ds:itemID="{D94B7D45-C728-4116-86FB-B2E0055F625A}"/>
</file>

<file path=customXml/itemProps3.xml><?xml version="1.0" encoding="utf-8"?>
<ds:datastoreItem xmlns:ds="http://schemas.openxmlformats.org/officeDocument/2006/customXml" ds:itemID="{E0DC43B7-EE78-4A75-ABC8-818CEA5B2A84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7</cp:revision>
  <dcterms:created xsi:type="dcterms:W3CDTF">2025-12-26T14:20:29Z</dcterms:created>
  <dcterms:modified xsi:type="dcterms:W3CDTF">2026-01-05T13:21:31Z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