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9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8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0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05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36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6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4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4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518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5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EA010-6983-4FC3-9BDF-53FEE8BEB27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6FE02-F5C9-4892-9691-768B09D76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6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6"/>
            <a:ext cx="12192000" cy="6858000"/>
          </a:xfrm>
          <a:prstGeom prst="rect">
            <a:avLst/>
          </a:prstGeom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630" y="3472061"/>
            <a:ext cx="2777634" cy="277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055" y="3520156"/>
            <a:ext cx="2774740" cy="277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3336437" y="336828"/>
            <a:ext cx="2871647" cy="2871647"/>
            <a:chOff x="7369995" y="917128"/>
            <a:chExt cx="2871647" cy="2871647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995" y="917128"/>
              <a:ext cx="2871647" cy="287164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7295" y="1798496"/>
              <a:ext cx="1159497" cy="1159497"/>
            </a:xfrm>
            <a:prstGeom prst="rect">
              <a:avLst/>
            </a:prstGeom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635" y="3428544"/>
            <a:ext cx="2823585" cy="282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3409727" y="383560"/>
            <a:ext cx="2736304" cy="2736304"/>
            <a:chOff x="8389968" y="2892914"/>
            <a:chExt cx="2736304" cy="2736304"/>
          </a:xfrm>
        </p:grpSpPr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9968" y="2892914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97737" y="3697938"/>
              <a:ext cx="1246603" cy="1246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3391181" y="437248"/>
            <a:ext cx="2736304" cy="2736304"/>
            <a:chOff x="7056409" y="94890"/>
            <a:chExt cx="2736304" cy="2736304"/>
          </a:xfrm>
        </p:grpSpPr>
        <p:pic>
          <p:nvPicPr>
            <p:cNvPr id="40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56409" y="94890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9639" y="648942"/>
              <a:ext cx="1594829" cy="1594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437618" y="410055"/>
            <a:ext cx="2736304" cy="2736304"/>
            <a:chOff x="-172088" y="2803296"/>
            <a:chExt cx="2736304" cy="2736304"/>
          </a:xfrm>
        </p:grpSpPr>
        <p:pic>
          <p:nvPicPr>
            <p:cNvPr id="35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72088" y="2803296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595" y="3496466"/>
              <a:ext cx="1468194" cy="1468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3452507" y="391979"/>
            <a:ext cx="2736304" cy="2736304"/>
            <a:chOff x="1769661" y="793043"/>
            <a:chExt cx="2736304" cy="2736304"/>
          </a:xfrm>
        </p:grpSpPr>
        <p:pic>
          <p:nvPicPr>
            <p:cNvPr id="3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9661" y="793043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02390" y="1621874"/>
              <a:ext cx="1298416" cy="1298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64658"/>
              </p:ext>
            </p:extLst>
          </p:nvPr>
        </p:nvGraphicFramePr>
        <p:xfrm>
          <a:off x="1135362" y="6361479"/>
          <a:ext cx="1152129" cy="375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29313"/>
              </p:ext>
            </p:extLst>
          </p:nvPr>
        </p:nvGraphicFramePr>
        <p:xfrm>
          <a:off x="4039360" y="6348935"/>
          <a:ext cx="1152129" cy="3758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81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878499"/>
              </p:ext>
            </p:extLst>
          </p:nvPr>
        </p:nvGraphicFramePr>
        <p:xfrm>
          <a:off x="6920382" y="6323847"/>
          <a:ext cx="1152129" cy="4009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904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3403910" y="399466"/>
            <a:ext cx="2736304" cy="2736304"/>
            <a:chOff x="5172339" y="911214"/>
            <a:chExt cx="2736304" cy="2736304"/>
          </a:xfrm>
        </p:grpSpPr>
        <p:pic>
          <p:nvPicPr>
            <p:cNvPr id="29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72339" y="911214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69329" y="1720746"/>
              <a:ext cx="1084665" cy="1084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3447087" y="411197"/>
            <a:ext cx="2736304" cy="2736304"/>
            <a:chOff x="2737658" y="761457"/>
            <a:chExt cx="2736304" cy="2736304"/>
          </a:xfrm>
        </p:grpSpPr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7658" y="761457"/>
              <a:ext cx="2736304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97698" y="1673778"/>
              <a:ext cx="1089960" cy="1089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3434358" y="417434"/>
            <a:ext cx="2736304" cy="2746364"/>
            <a:chOff x="7448780" y="916895"/>
            <a:chExt cx="2736304" cy="2746364"/>
          </a:xfrm>
        </p:grpSpPr>
        <p:pic>
          <p:nvPicPr>
            <p:cNvPr id="1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48780" y="916895"/>
              <a:ext cx="2736304" cy="274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78033" y="1591877"/>
              <a:ext cx="1420227" cy="142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577" y="3796145"/>
            <a:ext cx="2577739" cy="25777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7" y="121939"/>
            <a:ext cx="1260667" cy="1260667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3385034" y="417434"/>
            <a:ext cx="2736304" cy="2746364"/>
            <a:chOff x="9711285" y="806323"/>
            <a:chExt cx="2736304" cy="2746364"/>
          </a:xfrm>
        </p:grpSpPr>
        <p:pic>
          <p:nvPicPr>
            <p:cNvPr id="38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11285" y="806323"/>
              <a:ext cx="2736304" cy="274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69324" y="1560668"/>
              <a:ext cx="1420227" cy="142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3391276" y="453683"/>
            <a:ext cx="2736304" cy="2746364"/>
            <a:chOff x="9761013" y="834942"/>
            <a:chExt cx="2736304" cy="2746364"/>
          </a:xfrm>
        </p:grpSpPr>
        <p:pic>
          <p:nvPicPr>
            <p:cNvPr id="43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61013" y="834942"/>
              <a:ext cx="2736304" cy="2746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3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369324" y="1560668"/>
              <a:ext cx="1420227" cy="1420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5500" y="129148"/>
            <a:ext cx="5749857" cy="574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27578 0.437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89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81481E-6 L -0.29349 0.452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4" y="2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04961 0.4826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-0.31093 0.4340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47" y="2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05416 0.4407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2961 0.4333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05586 0.4527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19206 0.4548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96" y="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20417 0.4668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21758 0.4796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282A3B3-289D-4D65-9C0C-AD40450017FC}"/>
</file>

<file path=customXml/itemProps2.xml><?xml version="1.0" encoding="utf-8"?>
<ds:datastoreItem xmlns:ds="http://schemas.openxmlformats.org/officeDocument/2006/customXml" ds:itemID="{2E31375A-DE3E-4A92-AF88-EF68D2C360A9}"/>
</file>

<file path=customXml/itemProps3.xml><?xml version="1.0" encoding="utf-8"?>
<ds:datastoreItem xmlns:ds="http://schemas.openxmlformats.org/officeDocument/2006/customXml" ds:itemID="{B66854C3-0DBE-4E73-91EA-43451411F351}"/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Win10</dc:creator>
  <cp:lastModifiedBy>Win10</cp:lastModifiedBy>
  <cp:revision>36</cp:revision>
  <dcterms:created xsi:type="dcterms:W3CDTF">2025-12-17T11:55:50Z</dcterms:created>
  <dcterms:modified xsi:type="dcterms:W3CDTF">2026-01-05T12:00:19Z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