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01" y="5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A2A33D-1C33-48A3-880D-EFBC7CDED4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20E38CE6-1F9C-44E4-A17B-6C47AFBBCB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4D71AD5-0D40-47CA-BF3A-A2783A7A7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5F8EF-76E0-48F8-A505-312A91C4C575}" type="datetimeFigureOut">
              <a:rPr lang="uk-UA" smtClean="0"/>
              <a:t>05.01.2026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2B6ED1B-7A91-42B1-AF97-7893546F7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7D9FB07-7C0D-4F4E-BFCD-CEA99D1F5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48E80-F853-4B0D-928A-FCC7BDB68E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60007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3B57F4-8DCC-4543-A8FC-5CC56A56E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E89F272-0714-4F76-9418-35BC34E097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49EA020-A173-4319-B127-156CE3A4E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5F8EF-76E0-48F8-A505-312A91C4C575}" type="datetimeFigureOut">
              <a:rPr lang="uk-UA" smtClean="0"/>
              <a:t>05.01.2026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D4B757B-A342-464E-986C-391F13CEF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15A1652-9E6D-4961-9484-5E2D6499C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48E80-F853-4B0D-928A-FCC7BDB68E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4683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87AE08FC-9FC6-4811-BB87-3728439E9E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294CD9E-BF6F-4EFA-8A74-D8AB5FD547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66ECC0B-6868-4E8C-B0E7-4685601AC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5F8EF-76E0-48F8-A505-312A91C4C575}" type="datetimeFigureOut">
              <a:rPr lang="uk-UA" smtClean="0"/>
              <a:t>05.01.2026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89464E4-2BF2-48EC-BC31-37277981C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31B20E-A1EA-49E7-A80F-48EF61101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48E80-F853-4B0D-928A-FCC7BDB68E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73485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2BD96A-B29E-4675-B674-E4A19155B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3F04B12-9F8E-447C-A6FD-5767B4185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93508C1-7B51-4DB4-A413-29D0FDEA2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5F8EF-76E0-48F8-A505-312A91C4C575}" type="datetimeFigureOut">
              <a:rPr lang="uk-UA" smtClean="0"/>
              <a:t>05.01.2026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7B96B3C-78D4-485D-B91B-6C321EA26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EB8F5CE-8252-4661-AB29-D8011F5E3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48E80-F853-4B0D-928A-FCC7BDB68E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21595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E12DFC-756A-46D2-AB24-7D17CEE6E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239CAA9-2A2E-4B81-A0E2-ADD8745607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8C54668-4A7B-44C0-ADA1-61163DC8F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5F8EF-76E0-48F8-A505-312A91C4C575}" type="datetimeFigureOut">
              <a:rPr lang="uk-UA" smtClean="0"/>
              <a:t>05.01.2026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B58EACE-1274-4DA5-94F6-284429E56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966C9DF-602C-422E-8839-6447D9DE6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48E80-F853-4B0D-928A-FCC7BDB68E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75535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2CEA7D-C66C-47BB-BFB1-1544EF5B9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F448D85-0187-4A6D-92E4-E3B40B3132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5B74169-FBE4-4EC7-A268-8A05A07BE5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EDA38E3-E4FB-45FF-8667-335E9F3D1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5F8EF-76E0-48F8-A505-312A91C4C575}" type="datetimeFigureOut">
              <a:rPr lang="uk-UA" smtClean="0"/>
              <a:t>05.01.2026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3FF78DA-58BE-45A7-9CDE-E5D2EFDBE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564F08E-D4BA-406F-B72F-FCAEC4B56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48E80-F853-4B0D-928A-FCC7BDB68E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7897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E7EE5E-D7D3-4E94-9F3B-A5C419E35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5A9610C-9BF6-4A24-86BF-0641A0745E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7252CBD-DDE1-4922-A842-F69B16D928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CA4A5C8A-4E5B-42AC-A246-40400D7DBB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257849B0-9985-433C-A440-C94858ACBD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F4BA5755-7314-4B41-B740-2865DF99A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5F8EF-76E0-48F8-A505-312A91C4C575}" type="datetimeFigureOut">
              <a:rPr lang="uk-UA" smtClean="0"/>
              <a:t>05.01.2026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99E3F322-0D3E-4D20-9413-35EFBB30D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7D462738-4783-465A-9BB2-0AECC7BDE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48E80-F853-4B0D-928A-FCC7BDB68E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5553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DBFA11-8B39-4C18-B8B9-5D1B24C78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23D4BBAA-EFEA-44E1-81CE-6A55801BE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5F8EF-76E0-48F8-A505-312A91C4C575}" type="datetimeFigureOut">
              <a:rPr lang="uk-UA" smtClean="0"/>
              <a:t>05.01.2026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7F68BFED-CD34-4BEE-B34E-51FBD26F3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439B0B53-E9D9-4785-A214-29FA1CB2C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48E80-F853-4B0D-928A-FCC7BDB68E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8139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0AEBE975-9BA3-42CD-A621-3C21BE18E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5F8EF-76E0-48F8-A505-312A91C4C575}" type="datetimeFigureOut">
              <a:rPr lang="uk-UA" smtClean="0"/>
              <a:t>05.01.2026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BAA17E1-A43A-487E-BA66-91CD3B3FD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A875DD66-057F-41EB-9B9E-C99C13F76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48E80-F853-4B0D-928A-FCC7BDB68E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09245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950864-2AA6-40F6-8585-00436EA7E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7A304FE-BDFC-4C60-BE99-93647D7BA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8956FF5E-E424-4DE1-A622-9FF66A1142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929EC3B-C2D4-4A60-A837-480FAD1C8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5F8EF-76E0-48F8-A505-312A91C4C575}" type="datetimeFigureOut">
              <a:rPr lang="uk-UA" smtClean="0"/>
              <a:t>05.01.2026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BCD6C14-C960-4718-A6C7-3C9804F15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E15E80B-551B-42E9-B355-2A82FAC12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48E80-F853-4B0D-928A-FCC7BDB68E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21503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0C10FE-C435-4E20-B820-E0A493255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CA1A0889-9425-42F8-93B9-CD9B99EA02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55867C3-3B22-4677-BED8-937F19FBB9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D8A2764-E603-4AAB-B76E-A8FA37F3D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5F8EF-76E0-48F8-A505-312A91C4C575}" type="datetimeFigureOut">
              <a:rPr lang="uk-UA" smtClean="0"/>
              <a:t>05.01.2026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BC3A37E-90D3-4558-A795-A2C11D022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889291C-7F37-4D17-8852-7BD6857B0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48E80-F853-4B0D-928A-FCC7BDB68E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46700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796D63E4-D94A-42CA-804D-B3E55910F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1D1D3F9-EA4D-4218-A0D1-C206473E31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975E2C4-519A-4C9A-A4F3-5E199A8D87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5F8EF-76E0-48F8-A505-312A91C4C575}" type="datetimeFigureOut">
              <a:rPr lang="uk-UA" smtClean="0"/>
              <a:t>05.01.2026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B01F884-A528-44CD-BA5D-E4ED40D8A7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ABCB363-53F6-4DFA-BB17-8D555DF669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48E80-F853-4B0D-928A-FCC7BDB68E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14593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18" Type="http://schemas.microsoft.com/office/2007/relationships/hdphoto" Target="../media/hdphoto7.wdp"/><Relationship Id="rId26" Type="http://schemas.microsoft.com/office/2007/relationships/hdphoto" Target="../media/hdphoto11.wdp"/><Relationship Id="rId3" Type="http://schemas.openxmlformats.org/officeDocument/2006/relationships/image" Target="../media/image2.png"/><Relationship Id="rId21" Type="http://schemas.openxmlformats.org/officeDocument/2006/relationships/image" Target="../media/image12.pn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17" Type="http://schemas.openxmlformats.org/officeDocument/2006/relationships/image" Target="../media/image10.png"/><Relationship Id="rId25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microsoft.com/office/2007/relationships/hdphoto" Target="../media/hdphoto6.wdp"/><Relationship Id="rId20" Type="http://schemas.microsoft.com/office/2007/relationships/hdphoto" Target="../media/hdphoto8.wdp"/><Relationship Id="rId29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24" Type="http://schemas.microsoft.com/office/2007/relationships/hdphoto" Target="../media/hdphoto10.wdp"/><Relationship Id="rId5" Type="http://schemas.openxmlformats.org/officeDocument/2006/relationships/image" Target="../media/image3.png"/><Relationship Id="rId15" Type="http://schemas.openxmlformats.org/officeDocument/2006/relationships/image" Target="../media/image9.png"/><Relationship Id="rId23" Type="http://schemas.openxmlformats.org/officeDocument/2006/relationships/image" Target="../media/image13.png"/><Relationship Id="rId28" Type="http://schemas.microsoft.com/office/2007/relationships/hdphoto" Target="../media/hdphoto12.wdp"/><Relationship Id="rId10" Type="http://schemas.openxmlformats.org/officeDocument/2006/relationships/image" Target="../media/image6.png"/><Relationship Id="rId19" Type="http://schemas.openxmlformats.org/officeDocument/2006/relationships/image" Target="../media/image11.png"/><Relationship Id="rId31" Type="http://schemas.openxmlformats.org/officeDocument/2006/relationships/image" Target="../media/image18.pn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microsoft.com/office/2007/relationships/hdphoto" Target="../media/hdphoto5.wdp"/><Relationship Id="rId22" Type="http://schemas.microsoft.com/office/2007/relationships/hdphoto" Target="../media/hdphoto9.wdp"/><Relationship Id="rId27" Type="http://schemas.openxmlformats.org/officeDocument/2006/relationships/image" Target="../media/image15.png"/><Relationship Id="rId30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84DC146-774F-44E5-A42E-F478E03C6F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15150"/>
          </a:xfrm>
          <a:prstGeom prst="rect">
            <a:avLst/>
          </a:prstGeom>
        </p:spPr>
      </p:pic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C50CADBB-7220-4F49-9714-AF7BF690B947}"/>
              </a:ext>
            </a:extLst>
          </p:cNvPr>
          <p:cNvSpPr/>
          <p:nvPr/>
        </p:nvSpPr>
        <p:spPr>
          <a:xfrm>
            <a:off x="446387" y="142875"/>
            <a:ext cx="9248322" cy="657225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FCF9836-A239-4CA7-AD5C-ECD01B4388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9625" y1="28203" x2="45625" y2="34766"/>
                        <a14:foregroundMark x1="41500" y1="30156" x2="42875" y2="34141"/>
                        <a14:foregroundMark x1="50250" y1="37969" x2="54250" y2="39609"/>
                        <a14:foregroundMark x1="40375" y1="30156" x2="41250" y2="35625"/>
                        <a14:foregroundMark x1="59000" y1="29375" x2="59750" y2="35391"/>
                        <a14:foregroundMark x1="63750" y1="30625" x2="62500" y2="37500"/>
                        <a14:foregroundMark x1="62500" y1="37500" x2="62500" y2="37500"/>
                        <a14:foregroundMark x1="64375" y1="76563" x2="65500" y2="79609"/>
                        <a14:foregroundMark x1="58875" y1="79063" x2="61250" y2="79609"/>
                        <a14:foregroundMark x1="36875" y1="77969" x2="34625" y2="79766"/>
                        <a14:foregroundMark x1="39750" y1="79844" x2="41125" y2="79609"/>
                      </a14:backgroundRemoval>
                    </a14:imgEffect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167" b="15000"/>
          <a:stretch/>
        </p:blipFill>
        <p:spPr>
          <a:xfrm>
            <a:off x="2497292" y="547007"/>
            <a:ext cx="5201368" cy="631099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3F6962F-5A86-46EE-975D-E5FF81C08B2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336" b="79004" l="20508" r="78418">
                        <a14:foregroundMark x1="41895" y1="41895" x2="45117" y2="50293"/>
                        <a14:foregroundMark x1="40332" y1="45508" x2="42871" y2="53320"/>
                        <a14:foregroundMark x1="41016" y1="43652" x2="42871" y2="50293"/>
                        <a14:foregroundMark x1="37793" y1="45313" x2="41504" y2="53809"/>
                        <a14:foregroundMark x1="56152" y1="42090" x2="57129" y2="52441"/>
                        <a14:foregroundMark x1="58008" y1="43945" x2="60547" y2="53809"/>
                        <a14:foregroundMark x1="61426" y1="44629" x2="56641" y2="53125"/>
                        <a14:foregroundMark x1="48828" y1="56543" x2="54980" y2="58398"/>
                        <a14:foregroundMark x1="45117" y1="57910" x2="51563" y2="55371"/>
                        <a14:foregroundMark x1="48633" y1="21875" x2="52930" y2="21680"/>
                        <a14:foregroundMark x1="55469" y1="50098" x2="55664" y2="49219"/>
                        <a14:foregroundMark x1="49512" y1="19824" x2="49512" y2="19824"/>
                        <a14:foregroundMark x1="46094" y1="19824" x2="46094" y2="19824"/>
                        <a14:foregroundMark x1="50684" y1="20020" x2="50684" y2="20020"/>
                        <a14:foregroundMark x1="52246" y1="20020" x2="52246" y2="20020"/>
                        <a14:foregroundMark x1="53906" y1="20020" x2="50879" y2="19629"/>
                        <a14:foregroundMark x1="47656" y1="19336" x2="47656" y2="19336"/>
                        <a14:foregroundMark x1="22461" y1="63184" x2="20605" y2="61816"/>
                        <a14:foregroundMark x1="78418" y1="61621" x2="78418" y2="61621"/>
                        <a14:foregroundMark x1="48340" y1="78809" x2="48340" y2="78809"/>
                        <a14:foregroundMark x1="38574" y1="78809" x2="38574" y2="78809"/>
                        <a14:foregroundMark x1="60742" y1="79004" x2="60742" y2="790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65" t="15457" r="15293" b="15292"/>
          <a:stretch/>
        </p:blipFill>
        <p:spPr>
          <a:xfrm>
            <a:off x="3061186" y="463854"/>
            <a:ext cx="4153779" cy="412450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1AFC5D9-A2DA-4DC2-9868-09D94127CC2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4" t="43013" r="32966" b="35456"/>
          <a:stretch/>
        </p:blipFill>
        <p:spPr>
          <a:xfrm>
            <a:off x="4230428" y="3359240"/>
            <a:ext cx="1787599" cy="1940475"/>
          </a:xfrm>
          <a:prstGeom prst="ellipse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9CF4A84-B74B-4EA8-B414-67F43CE649F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4167" b="60556" l="4000" r="42889">
                        <a14:foregroundMark x1="33556" y1="46250" x2="37778" y2="49722"/>
                        <a14:foregroundMark x1="38889" y1="45278" x2="33333" y2="49861"/>
                        <a14:foregroundMark x1="42000" y1="44167" x2="37556" y2="47639"/>
                        <a14:foregroundMark x1="40667" y1="46667" x2="38667" y2="48750"/>
                        <a14:foregroundMark x1="42222" y1="44861" x2="41111" y2="46111"/>
                        <a14:foregroundMark x1="38667" y1="49306" x2="38667" y2="49306"/>
                        <a14:foregroundMark x1="39111" y1="48472" x2="39111" y2="48472"/>
                        <a14:foregroundMark x1="39111" y1="48472" x2="41556" y2="49861"/>
                        <a14:foregroundMark x1="42000" y1="45139" x2="43111" y2="46806"/>
                        <a14:foregroundMark x1="19556" y1="54444" x2="24889" y2="52917"/>
                        <a14:foregroundMark x1="20000" y1="54028" x2="26667" y2="50694"/>
                        <a14:foregroundMark x1="28222" y1="49722" x2="28667" y2="49722"/>
                        <a14:foregroundMark x1="29333" y1="48889" x2="27111" y2="50139"/>
                        <a14:foregroundMark x1="18444" y1="55000" x2="19778" y2="60278"/>
                        <a14:foregroundMark x1="21111" y1="59861" x2="16222" y2="54306"/>
                        <a14:foregroundMark x1="16222" y1="54306" x2="16889" y2="54583"/>
                        <a14:foregroundMark x1="18000" y1="54583" x2="20889" y2="59861"/>
                        <a14:foregroundMark x1="17778" y1="57361" x2="21556" y2="60417"/>
                        <a14:foregroundMark x1="25778" y1="59444" x2="30889" y2="55972"/>
                        <a14:foregroundMark x1="32222" y1="55000" x2="33778" y2="53194"/>
                        <a14:foregroundMark x1="35778" y1="52083" x2="33333" y2="53194"/>
                        <a14:foregroundMark x1="17111" y1="55972" x2="21556" y2="60278"/>
                        <a14:foregroundMark x1="17778" y1="58056" x2="18222" y2="59167"/>
                        <a14:foregroundMark x1="21778" y1="60278" x2="25778" y2="60278"/>
                        <a14:foregroundMark x1="17778" y1="55000" x2="18667" y2="53889"/>
                        <a14:foregroundMark x1="16000" y1="54861" x2="16444" y2="59583"/>
                        <a14:foregroundMark x1="16889" y1="55139" x2="17556" y2="59167"/>
                        <a14:foregroundMark x1="18667" y1="53750" x2="23333" y2="54028"/>
                        <a14:foregroundMark x1="21778" y1="51389" x2="25333" y2="51806"/>
                        <a14:foregroundMark x1="24222" y1="50139" x2="28000" y2="51389"/>
                        <a14:foregroundMark x1="28889" y1="55139" x2="27556" y2="60139"/>
                        <a14:foregroundMark x1="31333" y1="56667" x2="25556" y2="59722"/>
                        <a14:foregroundMark x1="30222" y1="56944" x2="25333" y2="60417"/>
                        <a14:foregroundMark x1="26889" y1="59306" x2="20444" y2="60139"/>
                        <a14:foregroundMark x1="23333" y1="60556" x2="27111" y2="60278"/>
                        <a14:foregroundMark x1="34222" y1="53750" x2="28000" y2="58056"/>
                        <a14:foregroundMark x1="28000" y1="58056" x2="27778" y2="58472"/>
                        <a14:foregroundMark x1="34889" y1="52083" x2="34222" y2="53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3253" r="56596" b="38019"/>
          <a:stretch/>
        </p:blipFill>
        <p:spPr>
          <a:xfrm>
            <a:off x="2497291" y="3429000"/>
            <a:ext cx="2259004" cy="1574267"/>
          </a:xfrm>
          <a:prstGeom prst="parallelogram">
            <a:avLst>
              <a:gd name="adj" fmla="val 45937"/>
            </a:avLst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C06891A-66A4-459F-B469-7CEE8C6495C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4167" b="60556" l="4000" r="42889">
                        <a14:foregroundMark x1="33556" y1="46250" x2="37778" y2="49722"/>
                        <a14:foregroundMark x1="38889" y1="45278" x2="33333" y2="49861"/>
                        <a14:foregroundMark x1="42000" y1="44167" x2="37556" y2="47639"/>
                        <a14:foregroundMark x1="40667" y1="46667" x2="38667" y2="48750"/>
                        <a14:foregroundMark x1="42222" y1="44861" x2="41111" y2="46111"/>
                        <a14:foregroundMark x1="38667" y1="49306" x2="38667" y2="49306"/>
                        <a14:foregroundMark x1="39111" y1="48472" x2="39111" y2="48472"/>
                        <a14:foregroundMark x1="39111" y1="48472" x2="41556" y2="49861"/>
                        <a14:foregroundMark x1="42000" y1="45139" x2="43111" y2="46806"/>
                        <a14:foregroundMark x1="19556" y1="54444" x2="24889" y2="52917"/>
                        <a14:foregroundMark x1="20000" y1="54028" x2="26667" y2="50694"/>
                        <a14:foregroundMark x1="28222" y1="49722" x2="28667" y2="49722"/>
                        <a14:foregroundMark x1="29333" y1="48889" x2="27111" y2="50139"/>
                        <a14:foregroundMark x1="18444" y1="55000" x2="19778" y2="60278"/>
                        <a14:foregroundMark x1="21111" y1="59861" x2="16222" y2="54306"/>
                        <a14:foregroundMark x1="16222" y1="54306" x2="16889" y2="54583"/>
                        <a14:foregroundMark x1="18000" y1="54583" x2="20889" y2="59861"/>
                        <a14:foregroundMark x1="17778" y1="57361" x2="21556" y2="60417"/>
                        <a14:foregroundMark x1="25778" y1="59444" x2="30889" y2="55972"/>
                        <a14:foregroundMark x1="32222" y1="55000" x2="33778" y2="53194"/>
                        <a14:foregroundMark x1="35778" y1="52083" x2="33333" y2="53194"/>
                        <a14:foregroundMark x1="17111" y1="55972" x2="21556" y2="60278"/>
                        <a14:foregroundMark x1="17778" y1="58056" x2="18222" y2="59167"/>
                        <a14:foregroundMark x1="21778" y1="60278" x2="25778" y2="60278"/>
                        <a14:foregroundMark x1="17778" y1="55000" x2="18667" y2="53889"/>
                        <a14:foregroundMark x1="16000" y1="54861" x2="16444" y2="59583"/>
                        <a14:foregroundMark x1="16889" y1="55139" x2="17556" y2="59167"/>
                        <a14:foregroundMark x1="18667" y1="53750" x2="23333" y2="54028"/>
                        <a14:foregroundMark x1="21778" y1="51389" x2="25333" y2="51806"/>
                        <a14:foregroundMark x1="24222" y1="50139" x2="28000" y2="51389"/>
                        <a14:foregroundMark x1="28889" y1="55139" x2="27556" y2="60139"/>
                        <a14:foregroundMark x1="31333" y1="56667" x2="25556" y2="59722"/>
                        <a14:foregroundMark x1="30222" y1="56944" x2="25333" y2="60417"/>
                        <a14:foregroundMark x1="26889" y1="59306" x2="20444" y2="60139"/>
                        <a14:foregroundMark x1="23333" y1="60556" x2="27111" y2="60278"/>
                        <a14:foregroundMark x1="34222" y1="53750" x2="28000" y2="58056"/>
                        <a14:foregroundMark x1="28000" y1="58056" x2="27778" y2="58472"/>
                        <a14:foregroundMark x1="34889" y1="52083" x2="34222" y2="53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3253" r="56596" b="38019"/>
          <a:stretch/>
        </p:blipFill>
        <p:spPr>
          <a:xfrm flipH="1">
            <a:off x="5492158" y="3442911"/>
            <a:ext cx="2402619" cy="1560356"/>
          </a:xfrm>
          <a:prstGeom prst="parallelogram">
            <a:avLst>
              <a:gd name="adj" fmla="val 45937"/>
            </a:avLst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643AB6D3-0970-40B1-8E5A-323E28313BA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6096" b="96918" l="5474" r="44526">
                        <a14:foregroundMark x1="27737" y1="21575" x2="14964" y2="19863"/>
                        <a14:foregroundMark x1="15693" y1="19863" x2="20438" y2="34247"/>
                        <a14:foregroundMark x1="13869" y1="21575" x2="18613" y2="32192"/>
                        <a14:foregroundMark x1="16058" y1="21918" x2="20803" y2="34932"/>
                        <a14:foregroundMark x1="14599" y1="25685" x2="15693" y2="34589"/>
                        <a14:foregroundMark x1="16788" y1="23288" x2="16058" y2="24658"/>
                        <a14:foregroundMark x1="18248" y1="16438" x2="13504" y2="25685"/>
                        <a14:foregroundMark x1="18248" y1="16781" x2="16423" y2="22260"/>
                        <a14:foregroundMark x1="17518" y1="16096" x2="14599" y2="22260"/>
                        <a14:foregroundMark x1="13139" y1="21575" x2="12409" y2="30479"/>
                        <a14:foregroundMark x1="12044" y1="28082" x2="29197" y2="35274"/>
                        <a14:foregroundMark x1="18248" y1="30822" x2="33577" y2="40753"/>
                        <a14:foregroundMark x1="33577" y1="40753" x2="34672" y2="42123"/>
                        <a14:foregroundMark x1="14599" y1="31164" x2="25182" y2="50685"/>
                        <a14:foregroundMark x1="25182" y1="50685" x2="24088" y2="51712"/>
                        <a14:foregroundMark x1="15328" y1="32877" x2="13139" y2="48973"/>
                        <a14:foregroundMark x1="14964" y1="33904" x2="9124" y2="50342"/>
                        <a14:foregroundMark x1="9124" y1="50342" x2="15328" y2="56164"/>
                        <a14:foregroundMark x1="10584" y1="48973" x2="23723" y2="60616"/>
                        <a14:foregroundMark x1="13504" y1="48973" x2="29562" y2="60959"/>
                        <a14:foregroundMark x1="29562" y1="60959" x2="37956" y2="61644"/>
                        <a14:foregroundMark x1="17518" y1="55137" x2="36131" y2="59589"/>
                        <a14:foregroundMark x1="15693" y1="55822" x2="22993" y2="64726"/>
                        <a14:foregroundMark x1="20073" y1="57534" x2="20438" y2="70890"/>
                        <a14:foregroundMark x1="17518" y1="65068" x2="16058" y2="75685"/>
                        <a14:foregroundMark x1="20073" y1="73630" x2="13139" y2="81507"/>
                        <a14:foregroundMark x1="15693" y1="76712" x2="13139" y2="88014"/>
                        <a14:foregroundMark x1="17153" y1="84932" x2="20803" y2="95548"/>
                        <a14:foregroundMark x1="24088" y1="89041" x2="33577" y2="87671"/>
                        <a14:foregroundMark x1="29927" y1="91781" x2="35401" y2="73973"/>
                        <a14:foregroundMark x1="35401" y1="73973" x2="35036" y2="69178"/>
                        <a14:foregroundMark x1="36496" y1="70890" x2="33577" y2="85959"/>
                        <a14:foregroundMark x1="35766" y1="74658" x2="36131" y2="86644"/>
                        <a14:foregroundMark x1="35766" y1="70890" x2="33942" y2="88356"/>
                        <a14:foregroundMark x1="33942" y1="88356" x2="18248" y2="94863"/>
                        <a14:foregroundMark x1="28832" y1="92123" x2="18248" y2="91096"/>
                        <a14:foregroundMark x1="27737" y1="93151" x2="18248" y2="93151"/>
                        <a14:foregroundMark x1="26277" y1="92466" x2="18613" y2="93836"/>
                        <a14:foregroundMark x1="30292" y1="93836" x2="16423" y2="93836"/>
                        <a14:foregroundMark x1="29562" y1="94521" x2="6934" y2="88699"/>
                        <a14:foregroundMark x1="18613" y1="95548" x2="8029" y2="85959"/>
                        <a14:foregroundMark x1="17518" y1="95548" x2="10584" y2="87671"/>
                        <a14:foregroundMark x1="16058" y1="94863" x2="9489" y2="88356"/>
                        <a14:foregroundMark x1="16423" y1="95890" x2="9854" y2="89041"/>
                        <a14:foregroundMark x1="18248" y1="97260" x2="12044" y2="89726"/>
                        <a14:foregroundMark x1="11314" y1="87671" x2="11679" y2="80137"/>
                        <a14:foregroundMark x1="8759" y1="86644" x2="14599" y2="79110"/>
                        <a14:foregroundMark x1="7664" y1="83904" x2="9489" y2="77740"/>
                        <a14:foregroundMark x1="11314" y1="80822" x2="14599" y2="75685"/>
                        <a14:foregroundMark x1="44161" y1="51712" x2="43796" y2="59589"/>
                        <a14:foregroundMark x1="43796" y1="46233" x2="44526" y2="51370"/>
                        <a14:foregroundMark x1="39781" y1="54795" x2="43431" y2="63014"/>
                        <a14:foregroundMark x1="36496" y1="61301" x2="32847" y2="71918"/>
                        <a14:foregroundMark x1="18978" y1="57877" x2="20073" y2="67466"/>
                        <a14:foregroundMark x1="18248" y1="55137" x2="19708" y2="678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61" t="13114" r="52553"/>
          <a:stretch/>
        </p:blipFill>
        <p:spPr>
          <a:xfrm>
            <a:off x="4087435" y="4436059"/>
            <a:ext cx="1063393" cy="223328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FDB1C40E-F9AB-49CD-90C3-441791E3C4AB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6096" b="96918" l="5474" r="44526">
                        <a14:foregroundMark x1="27737" y1="21575" x2="14964" y2="19863"/>
                        <a14:foregroundMark x1="15693" y1="19863" x2="20438" y2="34247"/>
                        <a14:foregroundMark x1="13869" y1="21575" x2="18613" y2="32192"/>
                        <a14:foregroundMark x1="16058" y1="21918" x2="20803" y2="34932"/>
                        <a14:foregroundMark x1="14599" y1="25685" x2="15693" y2="34589"/>
                        <a14:foregroundMark x1="16788" y1="23288" x2="16058" y2="24658"/>
                        <a14:foregroundMark x1="18248" y1="16438" x2="13504" y2="25685"/>
                        <a14:foregroundMark x1="18248" y1="16781" x2="16423" y2="22260"/>
                        <a14:foregroundMark x1="17518" y1="16096" x2="14599" y2="22260"/>
                        <a14:foregroundMark x1="13139" y1="21575" x2="12409" y2="30479"/>
                        <a14:foregroundMark x1="12044" y1="28082" x2="29197" y2="35274"/>
                        <a14:foregroundMark x1="18248" y1="30822" x2="33577" y2="40753"/>
                        <a14:foregroundMark x1="33577" y1="40753" x2="34672" y2="42123"/>
                        <a14:foregroundMark x1="14599" y1="31164" x2="25182" y2="50685"/>
                        <a14:foregroundMark x1="25182" y1="50685" x2="24088" y2="51712"/>
                        <a14:foregroundMark x1="15328" y1="32877" x2="13139" y2="48973"/>
                        <a14:foregroundMark x1="14964" y1="33904" x2="9124" y2="50342"/>
                        <a14:foregroundMark x1="9124" y1="50342" x2="15328" y2="56164"/>
                        <a14:foregroundMark x1="10584" y1="48973" x2="23723" y2="60616"/>
                        <a14:foregroundMark x1="13504" y1="48973" x2="29562" y2="60959"/>
                        <a14:foregroundMark x1="29562" y1="60959" x2="37956" y2="61644"/>
                        <a14:foregroundMark x1="17518" y1="55137" x2="36131" y2="59589"/>
                        <a14:foregroundMark x1="15693" y1="55822" x2="22993" y2="64726"/>
                        <a14:foregroundMark x1="20073" y1="57534" x2="20438" y2="70890"/>
                        <a14:foregroundMark x1="17518" y1="65068" x2="16058" y2="75685"/>
                        <a14:foregroundMark x1="20073" y1="73630" x2="13139" y2="81507"/>
                        <a14:foregroundMark x1="15693" y1="76712" x2="13139" y2="88014"/>
                        <a14:foregroundMark x1="17153" y1="84932" x2="20803" y2="95548"/>
                        <a14:foregroundMark x1="24088" y1="89041" x2="33577" y2="87671"/>
                        <a14:foregroundMark x1="29927" y1="91781" x2="35401" y2="73973"/>
                        <a14:foregroundMark x1="35401" y1="73973" x2="35036" y2="69178"/>
                        <a14:foregroundMark x1="36496" y1="70890" x2="33577" y2="85959"/>
                        <a14:foregroundMark x1="35766" y1="74658" x2="36131" y2="86644"/>
                        <a14:foregroundMark x1="35766" y1="70890" x2="33942" y2="88356"/>
                        <a14:foregroundMark x1="33942" y1="88356" x2="18248" y2="94863"/>
                        <a14:foregroundMark x1="28832" y1="92123" x2="18248" y2="91096"/>
                        <a14:foregroundMark x1="27737" y1="93151" x2="18248" y2="93151"/>
                        <a14:foregroundMark x1="26277" y1="92466" x2="18613" y2="93836"/>
                        <a14:foregroundMark x1="30292" y1="93836" x2="16423" y2="93836"/>
                        <a14:foregroundMark x1="29562" y1="94521" x2="6934" y2="88699"/>
                        <a14:foregroundMark x1="18613" y1="95548" x2="8029" y2="85959"/>
                        <a14:foregroundMark x1="17518" y1="95548" x2="10584" y2="87671"/>
                        <a14:foregroundMark x1="16058" y1="94863" x2="9489" y2="88356"/>
                        <a14:foregroundMark x1="16423" y1="95890" x2="9854" y2="89041"/>
                        <a14:foregroundMark x1="18248" y1="97260" x2="12044" y2="89726"/>
                        <a14:foregroundMark x1="11314" y1="87671" x2="11679" y2="80137"/>
                        <a14:foregroundMark x1="8759" y1="86644" x2="14599" y2="79110"/>
                        <a14:foregroundMark x1="7664" y1="83904" x2="9489" y2="77740"/>
                        <a14:foregroundMark x1="11314" y1="80822" x2="14599" y2="75685"/>
                        <a14:foregroundMark x1="44161" y1="51712" x2="43796" y2="59589"/>
                        <a14:foregroundMark x1="43796" y1="46233" x2="44526" y2="51370"/>
                        <a14:foregroundMark x1="39781" y1="54795" x2="43431" y2="63014"/>
                        <a14:foregroundMark x1="36496" y1="61301" x2="32847" y2="71918"/>
                        <a14:foregroundMark x1="18978" y1="57877" x2="20073" y2="67466"/>
                        <a14:foregroundMark x1="18248" y1="55137" x2="19708" y2="67808"/>
                        <a14:foregroundMark x1="36496" y1="79452" x2="35766" y2="84589"/>
                        <a14:foregroundMark x1="37956" y1="80822" x2="36496" y2="876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61" t="13114" r="52553"/>
          <a:stretch/>
        </p:blipFill>
        <p:spPr>
          <a:xfrm flipH="1">
            <a:off x="5150828" y="4421147"/>
            <a:ext cx="965257" cy="2233288"/>
          </a:xfrm>
          <a:prstGeom prst="rect">
            <a:avLst/>
          </a:prstGeom>
        </p:spPr>
      </p:pic>
      <p:sp>
        <p:nvSpPr>
          <p:cNvPr id="40" name="Овал 39">
            <a:extLst>
              <a:ext uri="{FF2B5EF4-FFF2-40B4-BE49-F238E27FC236}">
                <a16:creationId xmlns:a16="http://schemas.microsoft.com/office/drawing/2014/main" id="{E428D43F-8FD4-42BE-980E-10294B81EB17}"/>
              </a:ext>
            </a:extLst>
          </p:cNvPr>
          <p:cNvSpPr/>
          <p:nvPr/>
        </p:nvSpPr>
        <p:spPr>
          <a:xfrm>
            <a:off x="7454695" y="4533765"/>
            <a:ext cx="2070505" cy="1976352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135B073C-8C26-4120-BAA2-2F3644B12E38}"/>
              </a:ext>
            </a:extLst>
          </p:cNvPr>
          <p:cNvSpPr/>
          <p:nvPr/>
        </p:nvSpPr>
        <p:spPr>
          <a:xfrm>
            <a:off x="7436038" y="2381324"/>
            <a:ext cx="2070505" cy="1976352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C2CF3DBE-8B36-4530-8572-8DDF6DF5717B}"/>
              </a:ext>
            </a:extLst>
          </p:cNvPr>
          <p:cNvSpPr/>
          <p:nvPr/>
        </p:nvSpPr>
        <p:spPr>
          <a:xfrm>
            <a:off x="7427792" y="273924"/>
            <a:ext cx="2070505" cy="1976352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2" name="Овал 61">
            <a:extLst>
              <a:ext uri="{FF2B5EF4-FFF2-40B4-BE49-F238E27FC236}">
                <a16:creationId xmlns:a16="http://schemas.microsoft.com/office/drawing/2014/main" id="{9318C3CD-6F17-4AFD-890E-DCC2A4D62699}"/>
              </a:ext>
            </a:extLst>
          </p:cNvPr>
          <p:cNvSpPr/>
          <p:nvPr/>
        </p:nvSpPr>
        <p:spPr>
          <a:xfrm>
            <a:off x="781456" y="4550205"/>
            <a:ext cx="2070505" cy="1976352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3" name="Овал 62">
            <a:extLst>
              <a:ext uri="{FF2B5EF4-FFF2-40B4-BE49-F238E27FC236}">
                <a16:creationId xmlns:a16="http://schemas.microsoft.com/office/drawing/2014/main" id="{D8D01FA7-2874-44D1-9C94-8EEDAE47470A}"/>
              </a:ext>
            </a:extLst>
          </p:cNvPr>
          <p:cNvSpPr/>
          <p:nvPr/>
        </p:nvSpPr>
        <p:spPr>
          <a:xfrm>
            <a:off x="762799" y="2397764"/>
            <a:ext cx="2070505" cy="1976352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4" name="Овал 63">
            <a:extLst>
              <a:ext uri="{FF2B5EF4-FFF2-40B4-BE49-F238E27FC236}">
                <a16:creationId xmlns:a16="http://schemas.microsoft.com/office/drawing/2014/main" id="{5EC2362D-D374-4632-B47A-9A2B0F5E23C7}"/>
              </a:ext>
            </a:extLst>
          </p:cNvPr>
          <p:cNvSpPr/>
          <p:nvPr/>
        </p:nvSpPr>
        <p:spPr>
          <a:xfrm>
            <a:off x="754553" y="290364"/>
            <a:ext cx="2070505" cy="1976352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20AF3F4-8B4C-4F3E-9A31-00A381883B3E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foregroundMark x1="41309" y1="42969" x2="43262" y2="50586"/>
                        <a14:foregroundMark x1="39746" y1="46191" x2="42188" y2="49902"/>
                        <a14:foregroundMark x1="54883" y1="44629" x2="61133" y2="533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90" t="16589" r="19200" b="18605"/>
          <a:stretch/>
        </p:blipFill>
        <p:spPr>
          <a:xfrm>
            <a:off x="894601" y="328800"/>
            <a:ext cx="1720198" cy="175805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E8876E8-3D53-4D34-AEB2-32CC5AAFA8B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4167" b="60556" l="4000" r="42889">
                        <a14:foregroundMark x1="33556" y1="46250" x2="37778" y2="49722"/>
                        <a14:foregroundMark x1="38889" y1="45278" x2="33333" y2="49861"/>
                        <a14:foregroundMark x1="42000" y1="44167" x2="37556" y2="47639"/>
                        <a14:foregroundMark x1="40667" y1="46667" x2="38667" y2="48750"/>
                        <a14:foregroundMark x1="42222" y1="44861" x2="41111" y2="46111"/>
                        <a14:foregroundMark x1="38667" y1="49306" x2="38667" y2="49306"/>
                        <a14:foregroundMark x1="39111" y1="48472" x2="39111" y2="48472"/>
                        <a14:foregroundMark x1="39111" y1="48472" x2="41556" y2="49861"/>
                        <a14:foregroundMark x1="42000" y1="45139" x2="43111" y2="46806"/>
                        <a14:foregroundMark x1="19556" y1="54444" x2="24889" y2="52917"/>
                        <a14:foregroundMark x1="20000" y1="54028" x2="26667" y2="50694"/>
                        <a14:foregroundMark x1="28222" y1="49722" x2="28667" y2="49722"/>
                        <a14:foregroundMark x1="29333" y1="48889" x2="27111" y2="50139"/>
                        <a14:foregroundMark x1="18444" y1="55000" x2="19778" y2="60278"/>
                        <a14:foregroundMark x1="21111" y1="59861" x2="16222" y2="54306"/>
                        <a14:foregroundMark x1="16222" y1="54306" x2="16889" y2="54583"/>
                        <a14:foregroundMark x1="18000" y1="54583" x2="20889" y2="59861"/>
                        <a14:foregroundMark x1="17778" y1="57361" x2="21556" y2="60417"/>
                        <a14:foregroundMark x1="25778" y1="59444" x2="30889" y2="55972"/>
                        <a14:foregroundMark x1="32222" y1="55000" x2="33778" y2="53194"/>
                        <a14:foregroundMark x1="35778" y1="52083" x2="33333" y2="53194"/>
                        <a14:foregroundMark x1="17111" y1="55972" x2="21556" y2="60278"/>
                        <a14:foregroundMark x1="17778" y1="58056" x2="18222" y2="59167"/>
                        <a14:foregroundMark x1="21778" y1="60278" x2="25778" y2="60278"/>
                        <a14:foregroundMark x1="17778" y1="55000" x2="18667" y2="53889"/>
                        <a14:foregroundMark x1="16000" y1="54861" x2="16444" y2="59583"/>
                        <a14:foregroundMark x1="16889" y1="55139" x2="17556" y2="59167"/>
                        <a14:foregroundMark x1="18667" y1="53750" x2="23333" y2="54028"/>
                        <a14:foregroundMark x1="21778" y1="51389" x2="25333" y2="51806"/>
                        <a14:foregroundMark x1="24222" y1="50139" x2="28000" y2="51389"/>
                        <a14:foregroundMark x1="28889" y1="55139" x2="27556" y2="60139"/>
                        <a14:foregroundMark x1="31333" y1="56667" x2="25556" y2="59722"/>
                        <a14:foregroundMark x1="30222" y1="56944" x2="25333" y2="60417"/>
                        <a14:foregroundMark x1="26889" y1="59306" x2="20444" y2="60139"/>
                        <a14:foregroundMark x1="23333" y1="60556" x2="27111" y2="60278"/>
                        <a14:foregroundMark x1="34222" y1="53750" x2="28000" y2="58056"/>
                        <a14:foregroundMark x1="28000" y1="58056" x2="27778" y2="58472"/>
                        <a14:foregroundMark x1="34889" y1="52083" x2="34222" y2="53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3253" r="56596" b="38019"/>
          <a:stretch/>
        </p:blipFill>
        <p:spPr>
          <a:xfrm>
            <a:off x="173839" y="2670441"/>
            <a:ext cx="2259004" cy="1574267"/>
          </a:xfrm>
          <a:prstGeom prst="parallelogram">
            <a:avLst>
              <a:gd name="adj" fmla="val 45937"/>
            </a:avLst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AA785E5-C711-4920-BD4D-9FB9441A80B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4167" b="60556" l="4000" r="42889">
                        <a14:foregroundMark x1="33556" y1="46250" x2="37778" y2="49722"/>
                        <a14:foregroundMark x1="38889" y1="45278" x2="33333" y2="49861"/>
                        <a14:foregroundMark x1="42000" y1="44167" x2="37556" y2="47639"/>
                        <a14:foregroundMark x1="40667" y1="46667" x2="38667" y2="48750"/>
                        <a14:foregroundMark x1="42222" y1="44861" x2="41111" y2="46111"/>
                        <a14:foregroundMark x1="38667" y1="49306" x2="38667" y2="49306"/>
                        <a14:foregroundMark x1="39111" y1="48472" x2="39111" y2="48472"/>
                        <a14:foregroundMark x1="39111" y1="48472" x2="41556" y2="49861"/>
                        <a14:foregroundMark x1="42000" y1="45139" x2="43111" y2="46806"/>
                        <a14:foregroundMark x1="19556" y1="54444" x2="24889" y2="52917"/>
                        <a14:foregroundMark x1="20000" y1="54028" x2="26667" y2="50694"/>
                        <a14:foregroundMark x1="28222" y1="49722" x2="28667" y2="49722"/>
                        <a14:foregroundMark x1="29333" y1="48889" x2="27111" y2="50139"/>
                        <a14:foregroundMark x1="18444" y1="55000" x2="19778" y2="60278"/>
                        <a14:foregroundMark x1="21111" y1="59861" x2="16222" y2="54306"/>
                        <a14:foregroundMark x1="16222" y1="54306" x2="16889" y2="54583"/>
                        <a14:foregroundMark x1="18000" y1="54583" x2="20889" y2="59861"/>
                        <a14:foregroundMark x1="17778" y1="57361" x2="21556" y2="60417"/>
                        <a14:foregroundMark x1="25778" y1="59444" x2="30889" y2="55972"/>
                        <a14:foregroundMark x1="32222" y1="55000" x2="33778" y2="53194"/>
                        <a14:foregroundMark x1="35778" y1="52083" x2="33333" y2="53194"/>
                        <a14:foregroundMark x1="17111" y1="55972" x2="21556" y2="60278"/>
                        <a14:foregroundMark x1="17778" y1="58056" x2="18222" y2="59167"/>
                        <a14:foregroundMark x1="21778" y1="60278" x2="25778" y2="60278"/>
                        <a14:foregroundMark x1="17778" y1="55000" x2="18667" y2="53889"/>
                        <a14:foregroundMark x1="16000" y1="54861" x2="16444" y2="59583"/>
                        <a14:foregroundMark x1="16889" y1="55139" x2="17556" y2="59167"/>
                        <a14:foregroundMark x1="18667" y1="53750" x2="23333" y2="54028"/>
                        <a14:foregroundMark x1="21778" y1="51389" x2="25333" y2="51806"/>
                        <a14:foregroundMark x1="24222" y1="50139" x2="28000" y2="51389"/>
                        <a14:foregroundMark x1="28889" y1="55139" x2="27556" y2="60139"/>
                        <a14:foregroundMark x1="31333" y1="56667" x2="25556" y2="59722"/>
                        <a14:foregroundMark x1="30222" y1="56944" x2="25333" y2="60417"/>
                        <a14:foregroundMark x1="26889" y1="59306" x2="20444" y2="60139"/>
                        <a14:foregroundMark x1="23333" y1="60556" x2="27111" y2="60278"/>
                        <a14:foregroundMark x1="34222" y1="53750" x2="28000" y2="58056"/>
                        <a14:foregroundMark x1="28000" y1="58056" x2="27778" y2="58472"/>
                        <a14:foregroundMark x1="34889" y1="52083" x2="34222" y2="53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3253" r="56596" b="38019"/>
          <a:stretch/>
        </p:blipFill>
        <p:spPr>
          <a:xfrm flipH="1">
            <a:off x="1091311" y="4937158"/>
            <a:ext cx="2311561" cy="1501220"/>
          </a:xfrm>
          <a:prstGeom prst="parallelogram">
            <a:avLst>
              <a:gd name="adj" fmla="val 45937"/>
            </a:avLst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EBFEE6DA-3B81-4C3C-9CFB-19754855DD2A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foregroundMark x1="40500" y1="26797" x2="44500" y2="33203"/>
                        <a14:foregroundMark x1="54625" y1="27891" x2="61875" y2="34297"/>
                        <a14:foregroundMark x1="59125" y1="25000" x2="62125" y2="31328"/>
                        <a14:foregroundMark x1="61625" y1="26641" x2="65000" y2="33516"/>
                        <a14:foregroundMark x1="65000" y1="33516" x2="64500" y2="34609"/>
                        <a14:foregroundMark x1="53625" y1="35000" x2="46250" y2="35781"/>
                        <a14:foregroundMark x1="44750" y1="35625" x2="52625" y2="38906"/>
                        <a14:foregroundMark x1="37000" y1="26484" x2="42000" y2="32578"/>
                        <a14:foregroundMark x1="43000" y1="27266" x2="45750" y2="325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901" t="7977" r="8208" b="17209"/>
          <a:stretch/>
        </p:blipFill>
        <p:spPr>
          <a:xfrm>
            <a:off x="1072398" y="281697"/>
            <a:ext cx="1364605" cy="2044629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D23EF84D-0221-4202-A1FD-B8B8C1F6D710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>
                        <a14:foregroundMark x1="39250" y1="35625" x2="43000" y2="38906"/>
                        <a14:foregroundMark x1="36750" y1="36875" x2="44250" y2="41563"/>
                        <a14:foregroundMark x1="54875" y1="35625" x2="60375" y2="43125"/>
                        <a14:foregroundMark x1="59125" y1="35781" x2="62125" y2="40313"/>
                        <a14:foregroundMark x1="27625" y1="72422" x2="27625" y2="72422"/>
                        <a14:foregroundMark x1="28375" y1="71953" x2="30125" y2="71797"/>
                        <a14:foregroundMark x1="70500" y1="71953" x2="72250" y2="719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744" b="25426"/>
          <a:stretch/>
        </p:blipFill>
        <p:spPr>
          <a:xfrm>
            <a:off x="842179" y="2434039"/>
            <a:ext cx="1952446" cy="1806542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B207AB85-3E79-46C4-B765-B55608A85C43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20625" b="71953" l="10000" r="90000">
                        <a14:foregroundMark x1="49875" y1="20625" x2="55125" y2="22188"/>
                        <a14:foregroundMark x1="54125" y1="37813" x2="61625" y2="41563"/>
                        <a14:foregroundMark x1="58375" y1="35938" x2="61375" y2="39844"/>
                        <a14:foregroundMark x1="56375" y1="35313" x2="60875" y2="37656"/>
                        <a14:foregroundMark x1="39000" y1="35313" x2="41000" y2="39688"/>
                        <a14:foregroundMark x1="43250" y1="33984" x2="43750" y2="40625"/>
                        <a14:foregroundMark x1="39000" y1="33984" x2="39250" y2="39375"/>
                        <a14:foregroundMark x1="43000" y1="34453" x2="44750" y2="40156"/>
                        <a14:foregroundMark x1="42500" y1="35469" x2="42250" y2="39531"/>
                        <a14:foregroundMark x1="38750" y1="35938" x2="39000" y2="40625"/>
                        <a14:foregroundMark x1="44500" y1="42500" x2="48125" y2="42656"/>
                        <a14:foregroundMark x1="47000" y1="43750" x2="52125" y2="44375"/>
                        <a14:foregroundMark x1="43750" y1="71953" x2="43750" y2="71953"/>
                        <a14:foregroundMark x1="15875" y1="69766" x2="15875" y2="69766"/>
                        <a14:foregroundMark x1="16625" y1="69453" x2="15250" y2="69453"/>
                        <a14:foregroundMark x1="84125" y1="70078" x2="84125" y2="70078"/>
                        <a14:foregroundMark x1="81875" y1="70234" x2="83875" y2="70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504" b="22723"/>
          <a:stretch/>
        </p:blipFill>
        <p:spPr>
          <a:xfrm>
            <a:off x="877121" y="4517087"/>
            <a:ext cx="1906646" cy="188449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EEBE208-732C-4141-B2BD-3516FB4145DC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964" t="40533" r="33340" b="35115"/>
          <a:stretch/>
        </p:blipFill>
        <p:spPr>
          <a:xfrm>
            <a:off x="7755645" y="363631"/>
            <a:ext cx="1505246" cy="1721688"/>
          </a:xfrm>
          <a:prstGeom prst="ellipse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A2523718-6812-4247-80E2-0EDEDCC8CB7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6096" b="96918" l="5474" r="44526">
                        <a14:foregroundMark x1="27737" y1="21575" x2="14964" y2="19863"/>
                        <a14:foregroundMark x1="15693" y1="19863" x2="20438" y2="34247"/>
                        <a14:foregroundMark x1="13869" y1="21575" x2="18613" y2="32192"/>
                        <a14:foregroundMark x1="16058" y1="21918" x2="20803" y2="34932"/>
                        <a14:foregroundMark x1="14599" y1="25685" x2="15693" y2="34589"/>
                        <a14:foregroundMark x1="16788" y1="23288" x2="16058" y2="24658"/>
                        <a14:foregroundMark x1="18248" y1="16438" x2="13504" y2="25685"/>
                        <a14:foregroundMark x1="18248" y1="16781" x2="16423" y2="22260"/>
                        <a14:foregroundMark x1="17518" y1="16096" x2="14599" y2="22260"/>
                        <a14:foregroundMark x1="13139" y1="21575" x2="12409" y2="30479"/>
                        <a14:foregroundMark x1="12044" y1="28082" x2="29197" y2="35274"/>
                        <a14:foregroundMark x1="18248" y1="30822" x2="33577" y2="40753"/>
                        <a14:foregroundMark x1="33577" y1="40753" x2="34672" y2="42123"/>
                        <a14:foregroundMark x1="14599" y1="31164" x2="25182" y2="50685"/>
                        <a14:foregroundMark x1="25182" y1="50685" x2="24088" y2="51712"/>
                        <a14:foregroundMark x1="15328" y1="32877" x2="13139" y2="48973"/>
                        <a14:foregroundMark x1="14964" y1="33904" x2="9124" y2="50342"/>
                        <a14:foregroundMark x1="9124" y1="50342" x2="15328" y2="56164"/>
                        <a14:foregroundMark x1="10584" y1="48973" x2="23723" y2="60616"/>
                        <a14:foregroundMark x1="13504" y1="48973" x2="29562" y2="60959"/>
                        <a14:foregroundMark x1="29562" y1="60959" x2="37956" y2="61644"/>
                        <a14:foregroundMark x1="17518" y1="55137" x2="36131" y2="59589"/>
                        <a14:foregroundMark x1="15693" y1="55822" x2="22993" y2="64726"/>
                        <a14:foregroundMark x1="20073" y1="57534" x2="20438" y2="70890"/>
                        <a14:foregroundMark x1="17518" y1="65068" x2="16058" y2="75685"/>
                        <a14:foregroundMark x1="20073" y1="73630" x2="13139" y2="81507"/>
                        <a14:foregroundMark x1="15693" y1="76712" x2="13139" y2="88014"/>
                        <a14:foregroundMark x1="17153" y1="84932" x2="20803" y2="95548"/>
                        <a14:foregroundMark x1="24088" y1="89041" x2="33577" y2="87671"/>
                        <a14:foregroundMark x1="29927" y1="91781" x2="35401" y2="73973"/>
                        <a14:foregroundMark x1="35401" y1="73973" x2="35036" y2="69178"/>
                        <a14:foregroundMark x1="36496" y1="70890" x2="33577" y2="85959"/>
                        <a14:foregroundMark x1="35766" y1="74658" x2="36131" y2="86644"/>
                        <a14:foregroundMark x1="35766" y1="70890" x2="33942" y2="88356"/>
                        <a14:foregroundMark x1="33942" y1="88356" x2="18248" y2="94863"/>
                        <a14:foregroundMark x1="28832" y1="92123" x2="18248" y2="91096"/>
                        <a14:foregroundMark x1="27737" y1="93151" x2="18248" y2="93151"/>
                        <a14:foregroundMark x1="26277" y1="92466" x2="18613" y2="93836"/>
                        <a14:foregroundMark x1="30292" y1="93836" x2="16423" y2="93836"/>
                        <a14:foregroundMark x1="29562" y1="94521" x2="6934" y2="88699"/>
                        <a14:foregroundMark x1="18613" y1="95548" x2="8029" y2="85959"/>
                        <a14:foregroundMark x1="17518" y1="95548" x2="10584" y2="87671"/>
                        <a14:foregroundMark x1="16058" y1="94863" x2="9489" y2="88356"/>
                        <a14:foregroundMark x1="16423" y1="95890" x2="9854" y2="89041"/>
                        <a14:foregroundMark x1="18248" y1="97260" x2="12044" y2="89726"/>
                        <a14:foregroundMark x1="11314" y1="87671" x2="11679" y2="80137"/>
                        <a14:foregroundMark x1="8759" y1="86644" x2="14599" y2="79110"/>
                        <a14:foregroundMark x1="7664" y1="83904" x2="9489" y2="77740"/>
                        <a14:foregroundMark x1="11314" y1="80822" x2="14599" y2="75685"/>
                        <a14:foregroundMark x1="44161" y1="51712" x2="43796" y2="59589"/>
                        <a14:foregroundMark x1="43796" y1="46233" x2="44526" y2="51370"/>
                        <a14:foregroundMark x1="39781" y1="54795" x2="43431" y2="63014"/>
                        <a14:foregroundMark x1="36496" y1="61301" x2="32847" y2="71918"/>
                        <a14:foregroundMark x1="18978" y1="57877" x2="20073" y2="67466"/>
                        <a14:foregroundMark x1="18248" y1="55137" x2="19708" y2="678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61" t="13114" r="52553"/>
          <a:stretch/>
        </p:blipFill>
        <p:spPr>
          <a:xfrm>
            <a:off x="8086403" y="2434038"/>
            <a:ext cx="941930" cy="1978199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A92C63E5-F123-4E8A-8651-1AD3C4C2D77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6096" b="96918" l="5474" r="44526">
                        <a14:foregroundMark x1="27737" y1="21575" x2="14964" y2="19863"/>
                        <a14:foregroundMark x1="15693" y1="19863" x2="20438" y2="34247"/>
                        <a14:foregroundMark x1="13869" y1="21575" x2="18613" y2="32192"/>
                        <a14:foregroundMark x1="16058" y1="21918" x2="20803" y2="34932"/>
                        <a14:foregroundMark x1="14599" y1="25685" x2="15693" y2="34589"/>
                        <a14:foregroundMark x1="16788" y1="23288" x2="16058" y2="24658"/>
                        <a14:foregroundMark x1="18248" y1="16438" x2="13504" y2="25685"/>
                        <a14:foregroundMark x1="18248" y1="16781" x2="16423" y2="22260"/>
                        <a14:foregroundMark x1="17518" y1="16096" x2="14599" y2="22260"/>
                        <a14:foregroundMark x1="13139" y1="21575" x2="12409" y2="30479"/>
                        <a14:foregroundMark x1="12044" y1="28082" x2="29197" y2="35274"/>
                        <a14:foregroundMark x1="18248" y1="30822" x2="33577" y2="40753"/>
                        <a14:foregroundMark x1="33577" y1="40753" x2="34672" y2="42123"/>
                        <a14:foregroundMark x1="14599" y1="31164" x2="25182" y2="50685"/>
                        <a14:foregroundMark x1="25182" y1="50685" x2="24088" y2="51712"/>
                        <a14:foregroundMark x1="15328" y1="32877" x2="13139" y2="48973"/>
                        <a14:foregroundMark x1="14964" y1="33904" x2="9124" y2="50342"/>
                        <a14:foregroundMark x1="9124" y1="50342" x2="15328" y2="56164"/>
                        <a14:foregroundMark x1="10584" y1="48973" x2="23723" y2="60616"/>
                        <a14:foregroundMark x1="13504" y1="48973" x2="29562" y2="60959"/>
                        <a14:foregroundMark x1="29562" y1="60959" x2="37956" y2="61644"/>
                        <a14:foregroundMark x1="17518" y1="55137" x2="36131" y2="59589"/>
                        <a14:foregroundMark x1="15693" y1="55822" x2="22993" y2="64726"/>
                        <a14:foregroundMark x1="20073" y1="57534" x2="20438" y2="70890"/>
                        <a14:foregroundMark x1="17518" y1="65068" x2="16058" y2="75685"/>
                        <a14:foregroundMark x1="20073" y1="73630" x2="13139" y2="81507"/>
                        <a14:foregroundMark x1="15693" y1="76712" x2="13139" y2="88014"/>
                        <a14:foregroundMark x1="17153" y1="84932" x2="20803" y2="95548"/>
                        <a14:foregroundMark x1="24088" y1="89041" x2="33577" y2="87671"/>
                        <a14:foregroundMark x1="29927" y1="91781" x2="35401" y2="73973"/>
                        <a14:foregroundMark x1="35401" y1="73973" x2="35036" y2="69178"/>
                        <a14:foregroundMark x1="36496" y1="70890" x2="33577" y2="85959"/>
                        <a14:foregroundMark x1="35766" y1="74658" x2="36131" y2="86644"/>
                        <a14:foregroundMark x1="35766" y1="70890" x2="33942" y2="88356"/>
                        <a14:foregroundMark x1="33942" y1="88356" x2="18248" y2="94863"/>
                        <a14:foregroundMark x1="28832" y1="92123" x2="18248" y2="91096"/>
                        <a14:foregroundMark x1="27737" y1="93151" x2="18248" y2="93151"/>
                        <a14:foregroundMark x1="26277" y1="92466" x2="18613" y2="93836"/>
                        <a14:foregroundMark x1="30292" y1="93836" x2="16423" y2="93836"/>
                        <a14:foregroundMark x1="29562" y1="94521" x2="6934" y2="88699"/>
                        <a14:foregroundMark x1="18613" y1="95548" x2="8029" y2="85959"/>
                        <a14:foregroundMark x1="17518" y1="95548" x2="10584" y2="87671"/>
                        <a14:foregroundMark x1="16058" y1="94863" x2="9489" y2="88356"/>
                        <a14:foregroundMark x1="16423" y1="95890" x2="9854" y2="89041"/>
                        <a14:foregroundMark x1="18248" y1="97260" x2="12044" y2="89726"/>
                        <a14:foregroundMark x1="11314" y1="87671" x2="11679" y2="80137"/>
                        <a14:foregroundMark x1="8759" y1="86644" x2="14599" y2="79110"/>
                        <a14:foregroundMark x1="7664" y1="83904" x2="9489" y2="77740"/>
                        <a14:foregroundMark x1="11314" y1="80822" x2="14599" y2="75685"/>
                        <a14:foregroundMark x1="44161" y1="51712" x2="43796" y2="59589"/>
                        <a14:foregroundMark x1="43796" y1="46233" x2="44526" y2="51370"/>
                        <a14:foregroundMark x1="39781" y1="54795" x2="43431" y2="63014"/>
                        <a14:foregroundMark x1="36496" y1="61301" x2="32847" y2="71918"/>
                        <a14:foregroundMark x1="18978" y1="57877" x2="20073" y2="67466"/>
                        <a14:foregroundMark x1="18248" y1="55137" x2="19708" y2="678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61" t="13114" r="52553"/>
          <a:stretch/>
        </p:blipFill>
        <p:spPr>
          <a:xfrm flipH="1">
            <a:off x="8038847" y="4542365"/>
            <a:ext cx="843682" cy="1952004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7500AADA-B135-4FCB-A7C7-8C0581EA86E7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8750" b="70703" l="10000" r="90000">
                        <a14:foregroundMark x1="58375" y1="21094" x2="58375" y2="18750"/>
                        <a14:foregroundMark x1="51375" y1="33672" x2="51625" y2="38125"/>
                        <a14:foregroundMark x1="47250" y1="32266" x2="48125" y2="38125"/>
                        <a14:foregroundMark x1="48875" y1="31484" x2="51625" y2="34609"/>
                        <a14:foregroundMark x1="64000" y1="36875" x2="68250" y2="41563"/>
                        <a14:foregroundMark x1="63125" y1="39688" x2="67000" y2="42188"/>
                        <a14:foregroundMark x1="67750" y1="35938" x2="67250" y2="40469"/>
                        <a14:foregroundMark x1="50875" y1="42344" x2="55875" y2="44531"/>
                        <a14:foregroundMark x1="53375" y1="42344" x2="57625" y2="43281"/>
                        <a14:foregroundMark x1="21125" y1="65078" x2="21875" y2="69141"/>
                        <a14:foregroundMark x1="16375" y1="68516" x2="17375" y2="68516"/>
                        <a14:foregroundMark x1="55875" y1="70078" x2="55875" y2="70703"/>
                        <a14:foregroundMark x1="84375" y1="69297" x2="84375" y2="69297"/>
                        <a14:foregroundMark x1="81125" y1="68516" x2="85125" y2="686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728" b="25271"/>
          <a:stretch/>
        </p:blipFill>
        <p:spPr>
          <a:xfrm>
            <a:off x="7548133" y="361794"/>
            <a:ext cx="1770698" cy="1699871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680202D3-6657-42C9-B9FA-9AB9DEDBBB26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0000" b="90000" l="10000" r="90000">
                        <a14:foregroundMark x1="45250" y1="33047" x2="44750" y2="36563"/>
                        <a14:foregroundMark x1="42000" y1="32422" x2="44000" y2="35625"/>
                        <a14:foregroundMark x1="56875" y1="35469" x2="60375" y2="41250"/>
                        <a14:foregroundMark x1="62125" y1="35469" x2="63375" y2="40313"/>
                        <a14:foregroundMark x1="51625" y1="76250" x2="52375" y2="77031"/>
                        <a14:foregroundMark x1="53125" y1="77500" x2="50625" y2="77500"/>
                        <a14:foregroundMark x1="50625" y1="78125" x2="51875" y2="78125"/>
                        <a14:foregroundMark x1="53125" y1="78125" x2="53125" y2="78125"/>
                        <a14:foregroundMark x1="54875" y1="77813" x2="54875" y2="77813"/>
                        <a14:foregroundMark x1="54875" y1="77500" x2="52875" y2="77656"/>
                        <a14:foregroundMark x1="48625" y1="77656" x2="49625" y2="77656"/>
                        <a14:foregroundMark x1="47875" y1="77656" x2="50125" y2="779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704" t="15504" r="15485" b="18760"/>
          <a:stretch/>
        </p:blipFill>
        <p:spPr>
          <a:xfrm>
            <a:off x="7873114" y="2352492"/>
            <a:ext cx="1270308" cy="2030185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901F1F96-B0B6-4A81-A326-F23A67FE70E0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0000" b="90000" l="10000" r="90000">
                        <a14:foregroundMark x1="46500" y1="33672" x2="47000" y2="38281"/>
                        <a14:foregroundMark x1="47375" y1="34766" x2="48375" y2="36094"/>
                        <a14:foregroundMark x1="63125" y1="36719" x2="59375" y2="42344"/>
                        <a14:foregroundMark x1="62375" y1="38906" x2="60375" y2="43281"/>
                        <a14:foregroundMark x1="48125" y1="76719" x2="47250" y2="76563"/>
                        <a14:foregroundMark x1="47250" y1="78125" x2="47250" y2="76563"/>
                        <a14:foregroundMark x1="48875" y1="78281" x2="48875" y2="78281"/>
                        <a14:foregroundMark x1="49875" y1="77969" x2="46500" y2="77344"/>
                        <a14:foregroundMark x1="45250" y1="77031" x2="46750" y2="77813"/>
                        <a14:foregroundMark x1="45500" y1="77813" x2="46750" y2="77969"/>
                        <a14:foregroundMark x1="49625" y1="77969" x2="50875" y2="77031"/>
                        <a14:foregroundMark x1="50375" y1="77500" x2="50375" y2="77500"/>
                        <a14:foregroundMark x1="50375" y1="77344" x2="51125" y2="77344"/>
                        <a14:foregroundMark x1="46000" y1="78125" x2="44750" y2="77656"/>
                        <a14:foregroundMark x1="44750" y1="77188" x2="45250" y2="77500"/>
                        <a14:foregroundMark x1="44750" y1="77344" x2="46000" y2="77813"/>
                        <a14:foregroundMark x1="44500" y1="77344" x2="45500" y2="77969"/>
                        <a14:foregroundMark x1="10750" y1="42656" x2="10750" y2="44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28" t="17984" r="7686" b="18914"/>
          <a:stretch/>
        </p:blipFill>
        <p:spPr>
          <a:xfrm>
            <a:off x="7669299" y="4518137"/>
            <a:ext cx="1739356" cy="2037570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CE296745-FD43-44C4-A8A4-04F76DF0092B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060" y="67878"/>
            <a:ext cx="771400" cy="700830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C8C6B0D5-40F0-47C5-BE62-C2060C371308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3394" y="3011203"/>
            <a:ext cx="4089160" cy="4089160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7F51971D-D922-4EFE-9257-BDA4A9F9659D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680" y="3984219"/>
            <a:ext cx="2557886" cy="255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192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40195D9-44AD-4095-9BE9-9E764E8D476F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42325A97-554B-49F6-8AF0-1D900995E3B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29895AB-5FF3-4080-A410-E092AC9189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10</cp:revision>
  <dcterms:created xsi:type="dcterms:W3CDTF">2026-01-04T18:55:22Z</dcterms:created>
  <dcterms:modified xsi:type="dcterms:W3CDTF">2026-01-05T10:02:27Z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