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8022B-AD16-C0F1-CF74-3C1DCD9BBAE9}" v="1" dt="2026-01-05T09:01:29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1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1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2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373F-D677-480D-B104-296D36FB74D4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F446-42DE-4D25-9BEE-9EACD680DE5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1DB23-BEC4-42E0-9B91-7920E46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18FBF-43D3-4ECF-A04B-11E9BDCB6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306"/>
          <a:stretch/>
        </p:blipFill>
        <p:spPr>
          <a:xfrm>
            <a:off x="3390900" y="-66675"/>
            <a:ext cx="561022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0FDF2-49E1-44BF-B67B-5BF0537CC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6397" r="3757" b="25405"/>
          <a:stretch/>
        </p:blipFill>
        <p:spPr>
          <a:xfrm>
            <a:off x="3021778" y="4790766"/>
            <a:ext cx="6343650" cy="212204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932801-7003-43BE-B594-1D5C8D997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45" y="1926479"/>
            <a:ext cx="2911690" cy="2911690"/>
          </a:xfrm>
          <a:prstGeom prst="rect">
            <a:avLst/>
          </a:prstGeom>
          <a:noFill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001D4CB-68FA-4FBE-8273-24508283F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55" y="4987091"/>
            <a:ext cx="3267075" cy="19066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52CC1EE-C3CB-4F75-80FE-4AF9FDB6EB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27" y="4994981"/>
            <a:ext cx="3267075" cy="190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C57CD9-0964-4E72-B2E6-B34C08DCA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47" y="1981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BD7773C-4CC7-49FF-9E99-44FA10992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1" y="296953"/>
            <a:ext cx="873691" cy="8736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E02F1B-D1D8-48FE-A807-E4B5305044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19" y="10099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22FAF1A-DD71-4DAF-80D5-7B7ADD1B50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484" y="366002"/>
            <a:ext cx="863338" cy="8633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63303-D2A4-492C-AB61-E71BCEE54A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8" y="591559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B63E21C-8447-4C54-AA97-42B8F6DB86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32" y="985510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0DCC1A-B941-4946-8FC5-B00BC5A61B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15" y="1983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B532EC-DD3B-48BB-9900-5DA6E3F45A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37" y="2356684"/>
            <a:ext cx="720000" cy="7192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E64F89-234B-4F5E-B87C-76874739C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02" y="1390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63DBF-C57F-4E82-994D-B3FB93FD2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80" y="1781661"/>
            <a:ext cx="901091" cy="90109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512808-B0E3-4768-977D-3573A7322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82" y="2823619"/>
            <a:ext cx="1332693" cy="13326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A3209D-279F-48B1-8C0A-235548F75A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93" y="3229589"/>
            <a:ext cx="720000" cy="720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8C3B1A-EB22-4BA4-8EEC-372FEFA2C2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56" y="2288350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2970F6-4933-4C90-A2FB-A4A45B202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8" y="2689681"/>
            <a:ext cx="739319" cy="73931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5011C9-0187-4279-A857-1888CB271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04" y="1306645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2FA5596-1E90-4C3E-8219-5FBD0C8B38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3" y="1684906"/>
            <a:ext cx="767637" cy="767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7AB71A5-C036-4969-8A91-B2FB3BA6A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6" y="724768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919A05-08B1-4158-8277-88CB309F34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17" y="1012503"/>
            <a:ext cx="905226" cy="90522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3E9EFC-88AC-4B3B-BC10-C29428F4A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14" y="2050324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C15E7D-B4D7-4ECD-BBB5-3AB88A8F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17" y="2489341"/>
            <a:ext cx="668556" cy="6685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BB01F0-8736-4164-A3F9-1781F71CF2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1" y="2830456"/>
            <a:ext cx="1332000" cy="1332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79BE1FB-ABA2-43DE-9E36-B4C203D569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41" y="3124957"/>
            <a:ext cx="828000" cy="82800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6798623-60E2-42AF-8065-80C7D9600FCC}"/>
              </a:ext>
            </a:extLst>
          </p:cNvPr>
          <p:cNvGrpSpPr/>
          <p:nvPr/>
        </p:nvGrpSpPr>
        <p:grpSpPr>
          <a:xfrm>
            <a:off x="1811451" y="5726801"/>
            <a:ext cx="3267075" cy="1172464"/>
            <a:chOff x="1871207" y="5736402"/>
            <a:chExt cx="3267075" cy="117246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63994A5-4526-42AE-A05A-F50E9A3D2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1871207" y="5736402"/>
              <a:ext cx="3267075" cy="1172464"/>
            </a:xfrm>
            <a:prstGeom prst="rect">
              <a:avLst/>
            </a:prstGeom>
          </p:spPr>
        </p:pic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A48D1EA3-D9C3-4EFD-BFD4-4C0D580D5B0F}"/>
                </a:ext>
              </a:extLst>
            </p:cNvPr>
            <p:cNvSpPr/>
            <p:nvPr/>
          </p:nvSpPr>
          <p:spPr>
            <a:xfrm>
              <a:off x="3167930" y="5759657"/>
              <a:ext cx="6270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Л</a:t>
              </a:r>
              <a:endParaRPr lang="ru-RU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2DD9DA9-CCE6-49AC-88A5-8603A8213E20}"/>
              </a:ext>
            </a:extLst>
          </p:cNvPr>
          <p:cNvGrpSpPr/>
          <p:nvPr/>
        </p:nvGrpSpPr>
        <p:grpSpPr>
          <a:xfrm>
            <a:off x="7558731" y="5726801"/>
            <a:ext cx="3267075" cy="1172464"/>
            <a:chOff x="7483815" y="5819540"/>
            <a:chExt cx="3267075" cy="1172464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A3A7ACE-431A-444F-8D55-0D1FBCBE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07"/>
            <a:stretch/>
          </p:blipFill>
          <p:spPr>
            <a:xfrm>
              <a:off x="7483815" y="5819540"/>
              <a:ext cx="3267075" cy="1172464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FF06049-7731-47F8-BF1E-1055167A95E0}"/>
                </a:ext>
              </a:extLst>
            </p:cNvPr>
            <p:cNvSpPr/>
            <p:nvPr/>
          </p:nvSpPr>
          <p:spPr>
            <a:xfrm>
              <a:off x="8916609" y="5925098"/>
              <a:ext cx="5357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spc="50" dirty="0">
                  <a:ln w="952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88900">
                      <a:schemeClr val="bg1"/>
                    </a:glow>
                  </a:effectLst>
                </a:rPr>
                <a:t>В</a:t>
              </a:r>
              <a:endParaRPr lang="ru-RU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88900">
                    <a:schemeClr val="bg1"/>
                  </a:glow>
                </a:effectLst>
              </a:endParaRPr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380172-0E67-4EEA-A0A7-9CF19168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3214" y="5485997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Группа 30"/>
          <p:cNvGrpSpPr/>
          <p:nvPr/>
        </p:nvGrpSpPr>
        <p:grpSpPr>
          <a:xfrm>
            <a:off x="596050" y="380160"/>
            <a:ext cx="1953319" cy="2129551"/>
            <a:chOff x="293582" y="4437462"/>
            <a:chExt cx="2143644" cy="253559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94796" y="4558031"/>
              <a:ext cx="2125109" cy="23125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93582" y="4558032"/>
              <a:ext cx="715132" cy="1118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</a:t>
              </a: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3" y="5673513"/>
              <a:ext cx="788082" cy="1182125"/>
            </a:xfrm>
            <a:prstGeom prst="rect">
              <a:avLst/>
            </a:prstGeom>
          </p:spPr>
        </p:pic>
        <p:pic>
          <p:nvPicPr>
            <p:cNvPr id="59" name="Рисунок 58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6058" y="5761893"/>
              <a:ext cx="1191541" cy="1230795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1021998" y="4437462"/>
              <a:ext cx="1167202" cy="143785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04929" y="2517461"/>
            <a:ext cx="1980000" cy="1968995"/>
            <a:chOff x="406192" y="413089"/>
            <a:chExt cx="2564558" cy="272880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6192" y="413089"/>
              <a:ext cx="2520000" cy="25884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7227" b="48908" l="3682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0" t="10618" r="70261" b="70920"/>
            <a:stretch/>
          </p:blipFill>
          <p:spPr>
            <a:xfrm>
              <a:off x="1241413" y="517138"/>
              <a:ext cx="1602142" cy="99443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3120" y="507257"/>
              <a:ext cx="791272" cy="12566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4400" b="1" cap="none" spc="0" dirty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63" y="1769263"/>
              <a:ext cx="1073602" cy="1073602"/>
            </a:xfrm>
            <a:prstGeom prst="rect">
              <a:avLst/>
            </a:prstGeom>
          </p:spPr>
        </p:pic>
        <p:pic>
          <p:nvPicPr>
            <p:cNvPr id="11" name="Рисунок 10" descr="Иллюстрация звонящего звонка | Бесплатно векторы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11247" y="1682386"/>
              <a:ext cx="1459504" cy="1459503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92" y="93386"/>
            <a:ext cx="4770380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24831 0.687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23867 0.6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41536 0.608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125 0.6138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003 0.5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836 0.369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2694 0.474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01433 0.416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956 0.2905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3985 0.3016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-0.00532 L 0.4263 0.4247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2454A2-FE59-403C-9DB8-B255FE904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47AAA8-F892-46E2-8A23-44D0A4AA0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BD036-0945-46D8-A7B3-9247B08C6B9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6</cp:revision>
  <dcterms:created xsi:type="dcterms:W3CDTF">2025-11-20T14:43:20Z</dcterms:created>
  <dcterms:modified xsi:type="dcterms:W3CDTF">2026-01-05T09:02:47Z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