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89ED9-4D78-467C-96D0-DD2A39011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7E7F9C8-5770-4219-AC29-386BE9BE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38DB834-7BD1-489D-A158-D6B5AD8D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E4F2A6-6B0F-453D-B49B-19A142FC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C8D8D-2E36-4961-9D3E-BD69B327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84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A5E71-528B-4452-BCAA-834003A0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42C25C6-8252-42B1-85A0-E2A0023C1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E1BBCC-BA77-4514-A782-C72DFFEC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C52F2D-E73A-4D14-842E-CB1E13F0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8EEB68-D4DB-41B6-B258-1143E1D5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96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0D6C00E-FF96-4D98-BED8-338E3451B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FCB7F69-B88F-400E-BF23-36426BA7D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7EFFAF-068D-4A03-BC13-38452F1E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CECF2D-1547-4C95-B231-78D904BD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F71DA6-E05B-4B84-B983-0FF8AAC7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78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D36AF-F671-4A7E-8525-A4512D5B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4E3C28-F61E-4E20-8D64-49ED8D949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E76D0D-24BB-4727-A6B1-BB8E179D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E29DF5-1238-42C7-86F8-D4E12A405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44466-A6E6-4C96-90E5-B607B88D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096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588DC-189F-4DD2-ABCF-91B86E80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2B416B-5D4E-4692-A58D-0D279C37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F439A0-F576-4ED4-BCCB-07A83294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9D8C01-C0FA-4D7C-A7E8-193A1BBC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25E780-688E-4C17-9EA0-EDCB5AF2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70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D352B-0BDA-40BE-96C4-FA84A07E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93EC824-67AF-48D7-AEF1-CAF6B356B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FD76120-5CFD-49C1-9C97-531F67945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E99B853-1FCE-4E22-AA56-CFE28768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1BE65E-A229-4E0A-AFA2-083FE1B4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ACA1137-FA18-4227-A1E5-7C578220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616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5D27A-B7F7-408B-A662-952549E4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1D7E07-DA1E-4D5D-8C24-91953D6C3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105413C-C098-445E-B408-1FB77692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FCD0D70-AD9B-4AD1-830C-103772C62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2F815CD-F42D-439F-945B-AF8398582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EED4A4A-2A00-4C2A-86AD-AE3887D5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4D8C32F-91F1-49A2-9E48-E4566EB1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8D2D700-C5A4-49E3-9262-07F963F3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02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932AB-9271-4DFB-80B5-628E5638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DF185B6-7392-43CC-ADBA-82328CC2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626CC7D-8EE1-4FAE-9B65-64F8BE1D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3EC7AA-BF95-47AF-9A1E-F872FCC1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60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80445B7-1E30-4D8B-8228-186181EE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376DF-11D8-42F0-8EBC-18056014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ACB7B86-B624-4BF7-8186-35ED135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82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0474-B3AF-41C6-BD97-DDAA0169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BC7B73-2C9C-408B-962A-D77E977A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AEB6FE7-6A4E-4469-A9EC-B26FF015B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DC563D-A686-4461-9EC0-80979F5D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719BC7-18C2-45AB-B89F-14C4FD3F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41B13B-A30A-4CD9-A356-ADB4F9D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56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3217D-C508-4DC5-8C9A-0D276A6F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E9634FC-F478-430D-8822-0E558C301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522E784-02C0-44F0-A3C4-71DA485F8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E692A83-6953-4861-AF3E-2F4E9F26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9942A52-6B71-4239-92CC-A753EF71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89C1AA-57B1-4FCB-93D4-F51C92E2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479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5191F4-7FB2-4F12-A96E-226C6988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A19013-AB90-4D96-A620-0D7B807E0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7C2686-0DFD-4246-A784-959EFC09D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D996-B35B-420B-8FDC-935931E41337}" type="datetimeFigureOut">
              <a:rPr lang="uk-UA" smtClean="0"/>
              <a:t>04.01.2026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D780E6-67A2-4444-848A-13F17466C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58B5E-C77D-43FA-8E29-E7930AE1D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2A6BD-71E2-4FFE-8593-A11E457084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06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24" Type="http://schemas.microsoft.com/office/2007/relationships/hdphoto" Target="../media/hdphoto8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microsoft.com/office/2007/relationships/hdphoto" Target="../media/hdphoto7.wdp"/><Relationship Id="rId27" Type="http://schemas.openxmlformats.org/officeDocument/2006/relationships/image" Target="../media/image17.png"/><Relationship Id="rId30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5AE20-57D8-4742-A0E4-89487EED5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B632A03-A160-4827-A520-8AE29EDE9C46}"/>
              </a:ext>
            </a:extLst>
          </p:cNvPr>
          <p:cNvSpPr/>
          <p:nvPr/>
        </p:nvSpPr>
        <p:spPr>
          <a:xfrm>
            <a:off x="800100" y="179615"/>
            <a:ext cx="9078315" cy="64987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400D70-3634-46B4-AAED-22A81F3B8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96" y="4542268"/>
            <a:ext cx="2299250" cy="20528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0D94AB-8B21-4D31-A968-41288E4A4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65" y="2352535"/>
            <a:ext cx="1913865" cy="21781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742D54-C9B8-4ECD-A2DE-0DA4F616D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26" y="493235"/>
            <a:ext cx="2429278" cy="177600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0FEAEDB5-329E-42D1-B04D-EAF1F03D8309}"/>
              </a:ext>
            </a:extLst>
          </p:cNvPr>
          <p:cNvGrpSpPr/>
          <p:nvPr/>
        </p:nvGrpSpPr>
        <p:grpSpPr>
          <a:xfrm>
            <a:off x="1935832" y="989567"/>
            <a:ext cx="4893144" cy="4909871"/>
            <a:chOff x="1935832" y="989567"/>
            <a:chExt cx="4893144" cy="49098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2F9A39-7908-4319-9B37-9661A8A6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832" y="989567"/>
              <a:ext cx="4893144" cy="490987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D5C5D72-EA47-454E-B5B2-36A5BD160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9375" y1="18457" x2="60156" y2="18457"/>
                          <a14:foregroundMark x1="62012" y1="21289" x2="62012" y2="21289"/>
                          <a14:foregroundMark x1="27930" y1="47949" x2="27930" y2="47949"/>
                          <a14:foregroundMark x1="30762" y1="47461" x2="30762" y2="47461"/>
                          <a14:foregroundMark x1="35254" y1="45117" x2="35254" y2="45117"/>
                          <a14:foregroundMark x1="38086" y1="42285" x2="38086" y2="42285"/>
                          <a14:foregroundMark x1="40137" y1="38672" x2="40137" y2="38672"/>
                          <a14:foregroundMark x1="41992" y1="38672" x2="41992" y2="38672"/>
                          <a14:foregroundMark x1="44531" y1="40723" x2="44531" y2="40723"/>
                          <a14:foregroundMark x1="41211" y1="46191" x2="41211" y2="46191"/>
                          <a14:foregroundMark x1="37500" y1="46191" x2="37500" y2="46191"/>
                          <a14:foregroundMark x1="35449" y1="53223" x2="35449" y2="53223"/>
                          <a14:foregroundMark x1="32324" y1="56836" x2="32324" y2="56836"/>
                          <a14:foregroundMark x1="32129" y1="63379" x2="32129" y2="63379"/>
                          <a14:foregroundMark x1="30762" y1="69336" x2="30762" y2="69336"/>
                          <a14:foregroundMark x1="25293" y1="74219" x2="25293" y2="74219"/>
                          <a14:foregroundMark x1="20605" y1="77930" x2="20605" y2="77930"/>
                          <a14:foregroundMark x1="14648" y1="81543" x2="14648" y2="81543"/>
                          <a14:foregroundMark x1="24316" y1="83105" x2="24316" y2="83105"/>
                          <a14:foregroundMark x1="27930" y1="83594" x2="27930" y2="83594"/>
                          <a14:foregroundMark x1="28711" y1="86230" x2="28711" y2="86230"/>
                          <a14:foregroundMark x1="30273" y1="88770" x2="30273" y2="88770"/>
                          <a14:foregroundMark x1="41406" y1="86523" x2="41406" y2="86523"/>
                          <a14:foregroundMark x1="45117" y1="87207" x2="45117" y2="87207"/>
                          <a14:foregroundMark x1="39063" y1="86719" x2="39063" y2="86719"/>
                          <a14:foregroundMark x1="54688" y1="86230" x2="54688" y2="86230"/>
                          <a14:foregroundMark x1="62793" y1="88770" x2="62793" y2="88770"/>
                          <a14:foregroundMark x1="68457" y1="89844" x2="68457" y2="89844"/>
                          <a14:foregroundMark x1="66113" y1="84668" x2="66113" y2="84668"/>
                          <a14:foregroundMark x1="64063" y1="81836" x2="64063" y2="81836"/>
                          <a14:foregroundMark x1="73438" y1="81250" x2="73438" y2="81250"/>
                          <a14:foregroundMark x1="82520" y1="82324" x2="82520" y2="82324"/>
                          <a14:foregroundMark x1="84375" y1="80762" x2="84375" y2="80762"/>
                          <a14:foregroundMark x1="79395" y1="77637" x2="79395" y2="77637"/>
                          <a14:foregroundMark x1="75000" y1="76367" x2="75000" y2="76367"/>
                          <a14:foregroundMark x1="70605" y1="71680" x2="70605" y2="71680"/>
                          <a14:foregroundMark x1="68457" y1="63379" x2="68457" y2="63379"/>
                          <a14:foregroundMark x1="67480" y1="56836" x2="67480" y2="56836"/>
                          <a14:foregroundMark x1="62988" y1="52930" x2="62988" y2="52930"/>
                          <a14:foregroundMark x1="63281" y1="47168" x2="63281" y2="47168"/>
                          <a14:foregroundMark x1="71094" y1="52930" x2="71094" y2="52930"/>
                          <a14:foregroundMark x1="72949" y1="49316" x2="72949" y2="49316"/>
                          <a14:foregroundMark x1="70801" y1="41797" x2="70801" y2="41797"/>
                          <a14:foregroundMark x1="54492" y1="15527" x2="54492" y2="15527"/>
                          <a14:foregroundMark x1="48730" y1="14941" x2="48730" y2="14941"/>
                          <a14:foregroundMark x1="53418" y1="12891" x2="53418" y2="12891"/>
                          <a14:foregroundMark x1="47461" y1="17285" x2="47461" y2="17285"/>
                          <a14:foregroundMark x1="40918" y1="21191" x2="40918" y2="21191"/>
                          <a14:foregroundMark x1="36230" y1="26172" x2="36230" y2="26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401" y="1216580"/>
              <a:ext cx="4089221" cy="4089221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C325C23A-A5ED-4402-BA43-C878DD055D1F}"/>
              </a:ext>
            </a:extLst>
          </p:cNvPr>
          <p:cNvGrpSpPr/>
          <p:nvPr/>
        </p:nvGrpSpPr>
        <p:grpSpPr>
          <a:xfrm>
            <a:off x="1913865" y="983169"/>
            <a:ext cx="4901522" cy="4909871"/>
            <a:chOff x="1939862" y="989565"/>
            <a:chExt cx="4901522" cy="49098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CE0F94-4B20-4930-BC90-446C16236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862" y="989565"/>
              <a:ext cx="4901522" cy="490987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D76B253-88BE-4E40-9D63-2E928DA87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7461" y1="47461" x2="47461" y2="47461"/>
                          <a14:foregroundMark x1="57813" y1="48340" x2="57813" y2="48340"/>
                          <a14:foregroundMark x1="66895" y1="50391" x2="66895" y2="50391"/>
                          <a14:foregroundMark x1="17969" y1="81836" x2="17969" y2="81836"/>
                          <a14:foregroundMark x1="29199" y1="62012" x2="29199" y2="620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t="42636" r="8966" b="8575"/>
            <a:stretch/>
          </p:blipFill>
          <p:spPr>
            <a:xfrm>
              <a:off x="2111367" y="1953766"/>
              <a:ext cx="4558511" cy="2711704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675739DC-51DC-4DBB-9F08-2EBDF8D0C1BC}"/>
              </a:ext>
            </a:extLst>
          </p:cNvPr>
          <p:cNvGrpSpPr/>
          <p:nvPr/>
        </p:nvGrpSpPr>
        <p:grpSpPr>
          <a:xfrm>
            <a:off x="1909231" y="961463"/>
            <a:ext cx="4946345" cy="4971708"/>
            <a:chOff x="1879541" y="913073"/>
            <a:chExt cx="4946345" cy="497170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7E7EC16-49B4-49A1-AF57-350B205F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541" y="913073"/>
              <a:ext cx="4946345" cy="497170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366633B9-7CFF-4BF6-9D88-ECA14DBAA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49316" y1="29102" x2="49316" y2="29102"/>
                          <a14:foregroundMark x1="53809" y1="26855" x2="53809" y2="26855"/>
                          <a14:foregroundMark x1="46191" y1="31641" x2="46191" y2="31641"/>
                          <a14:foregroundMark x1="48047" y1="30664" x2="48047" y2="30664"/>
                          <a14:foregroundMark x1="49512" y1="28711" x2="49512" y2="28711"/>
                          <a14:foregroundMark x1="49023" y1="29492" x2="49023" y2="29492"/>
                          <a14:foregroundMark x1="48730" y1="30078" x2="48730" y2="30078"/>
                          <a14:foregroundMark x1="45117" y1="31934" x2="45117" y2="31934"/>
                          <a14:foregroundMark x1="44238" y1="32227" x2="44238" y2="32227"/>
                          <a14:foregroundMark x1="42480" y1="32910" x2="42480" y2="32910"/>
                          <a14:foregroundMark x1="41406" y1="33691" x2="41406" y2="33691"/>
                          <a14:foregroundMark x1="40039" y1="34766" x2="40039" y2="34766"/>
                          <a14:foregroundMark x1="38965" y1="36230" x2="38965" y2="36230"/>
                          <a14:foregroundMark x1="38281" y1="36426" x2="38281" y2="36426"/>
                          <a14:foregroundMark x1="35645" y1="38477" x2="35645" y2="38477"/>
                          <a14:foregroundMark x1="32617" y1="40820" x2="32617" y2="40820"/>
                          <a14:foregroundMark x1="29492" y1="43066" x2="29492" y2="43066"/>
                          <a14:foregroundMark x1="28223" y1="46387" x2="28223" y2="46387"/>
                          <a14:foregroundMark x1="25781" y1="50391" x2="25781" y2="50391"/>
                          <a14:foregroundMark x1="24414" y1="53320" x2="24414" y2="53320"/>
                          <a14:foregroundMark x1="23730" y1="55664" x2="23730" y2="55664"/>
                          <a14:foregroundMark x1="24707" y1="58887" x2="24707" y2="58887"/>
                          <a14:foregroundMark x1="28125" y1="59375" x2="28125" y2="59375"/>
                          <a14:foregroundMark x1="31348" y1="58789" x2="31348" y2="58789"/>
                          <a14:foregroundMark x1="32227" y1="58887" x2="32227" y2="58887"/>
                          <a14:foregroundMark x1="31641" y1="62012" x2="31641" y2="62012"/>
                          <a14:foregroundMark x1="31543" y1="65918" x2="31543" y2="65918"/>
                          <a14:foregroundMark x1="30371" y1="70215" x2="30371" y2="70215"/>
                          <a14:foregroundMark x1="26855" y1="72754" x2="26855" y2="72754"/>
                          <a14:foregroundMark x1="21094" y1="75488" x2="21094" y2="75488"/>
                          <a14:foregroundMark x1="20020" y1="77832" x2="20020" y2="77832"/>
                          <a14:foregroundMark x1="15332" y1="79883" x2="15332" y2="79883"/>
                          <a14:foregroundMark x1="13867" y1="81836" x2="13867" y2="81836"/>
                          <a14:foregroundMark x1="19434" y1="82129" x2="19434" y2="82129"/>
                          <a14:foregroundMark x1="24219" y1="82520" x2="24219" y2="82520"/>
                          <a14:foregroundMark x1="30859" y1="83398" x2="30859" y2="83398"/>
                          <a14:foregroundMark x1="27148" y1="87109" x2="27148" y2="87109"/>
                          <a14:foregroundMark x1="31055" y1="87891" x2="31055" y2="87891"/>
                          <a14:foregroundMark x1="37500" y1="86816" x2="37500" y2="86816"/>
                          <a14:foregroundMark x1="40918" y1="86230" x2="40918" y2="86230"/>
                          <a14:foregroundMark x1="45410" y1="87109" x2="45410" y2="87109"/>
                          <a14:foregroundMark x1="50293" y1="85254" x2="50293" y2="85254"/>
                          <a14:foregroundMark x1="52441" y1="85254" x2="52441" y2="85254"/>
                          <a14:foregroundMark x1="48047" y1="86035" x2="48047" y2="86035"/>
                          <a14:foregroundMark x1="27930" y1="88867" x2="27930" y2="88867"/>
                          <a14:foregroundMark x1="26074" y1="87305" x2="26074" y2="87305"/>
                          <a14:foregroundMark x1="17383" y1="78418" x2="17383" y2="78418"/>
                          <a14:foregroundMark x1="21777" y1="74707" x2="21777" y2="74707"/>
                          <a14:foregroundMark x1="31055" y1="66699" x2="31055" y2="66699"/>
                          <a14:foregroundMark x1="48535" y1="27734" x2="48535" y2="27734"/>
                          <a14:foregroundMark x1="52441" y1="25879" x2="52441" y2="25879"/>
                          <a14:foregroundMark x1="54883" y1="27734" x2="54883" y2="27734"/>
                          <a14:foregroundMark x1="55176" y1="26172" x2="55176" y2="26172"/>
                          <a14:foregroundMark x1="57520" y1="29102" x2="57520" y2="29102"/>
                          <a14:foregroundMark x1="60449" y1="32129" x2="60449" y2="32129"/>
                          <a14:foregroundMark x1="63086" y1="35059" x2="63086" y2="35059"/>
                          <a14:foregroundMark x1="64941" y1="38770" x2="64941" y2="38770"/>
                          <a14:foregroundMark x1="65723" y1="42188" x2="65723" y2="42188"/>
                          <a14:foregroundMark x1="66895" y1="43750" x2="66895" y2="43750"/>
                          <a14:foregroundMark x1="70605" y1="53516" x2="70605" y2="53516"/>
                          <a14:foregroundMark x1="72852" y1="57715" x2="72852" y2="57715"/>
                          <a14:foregroundMark x1="72852" y1="61133" x2="72852" y2="61133"/>
                          <a14:foregroundMark x1="70117" y1="64160" x2="70117" y2="64160"/>
                          <a14:foregroundMark x1="68750" y1="64160" x2="68750" y2="64160"/>
                          <a14:foregroundMark x1="69629" y1="68359" x2="69629" y2="68359"/>
                          <a14:foregroundMark x1="71680" y1="71484" x2="71680" y2="71484"/>
                          <a14:foregroundMark x1="74121" y1="75195" x2="74121" y2="75195"/>
                          <a14:foregroundMark x1="78516" y1="77637" x2="78516" y2="77637"/>
                          <a14:foregroundMark x1="76953" y1="76270" x2="76953" y2="76270"/>
                          <a14:foregroundMark x1="72852" y1="73926" x2="72852" y2="73926"/>
                          <a14:foregroundMark x1="70117" y1="70898" x2="70117" y2="70898"/>
                          <a14:foregroundMark x1="83594" y1="81055" x2="83594" y2="81055"/>
                          <a14:foregroundMark x1="83105" y1="79688" x2="83105" y2="79688"/>
                          <a14:foregroundMark x1="85156" y1="81543" x2="85156" y2="81543"/>
                          <a14:foregroundMark x1="80469" y1="82520" x2="80469" y2="82520"/>
                          <a14:foregroundMark x1="75195" y1="82324" x2="75195" y2="82324"/>
                          <a14:foregroundMark x1="70605" y1="82324" x2="70605" y2="82324"/>
                          <a14:foregroundMark x1="65625" y1="81738" x2="65625" y2="81738"/>
                          <a14:foregroundMark x1="64258" y1="82910" x2="64258" y2="82910"/>
                          <a14:foregroundMark x1="68555" y1="81738" x2="68555" y2="81738"/>
                          <a14:foregroundMark x1="66504" y1="86035" x2="66504" y2="86035"/>
                          <a14:foregroundMark x1="67969" y1="88379" x2="67969" y2="88379"/>
                          <a14:foregroundMark x1="67188" y1="89746" x2="67188" y2="89746"/>
                          <a14:foregroundMark x1="60059" y1="87305" x2="60059" y2="87305"/>
                          <a14:foregroundMark x1="43750" y1="87012" x2="43750" y2="87012"/>
                          <a14:foregroundMark x1="45605" y1="86230" x2="45605" y2="86230"/>
                          <a14:foregroundMark x1="64551" y1="84473" x2="64551" y2="84473"/>
                          <a14:foregroundMark x1="64063" y1="81543" x2="64063" y2="81543"/>
                          <a14:foregroundMark x1="69141" y1="80957" x2="69141" y2="80957"/>
                          <a14:foregroundMark x1="37891" y1="54590" x2="37891" y2="54590"/>
                          <a14:foregroundMark x1="38672" y1="53223" x2="38672" y2="53223"/>
                          <a14:foregroundMark x1="40527" y1="50391" x2="40527" y2="50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3" t="20696" r="13152" b="7009"/>
            <a:stretch/>
          </p:blipFill>
          <p:spPr>
            <a:xfrm>
              <a:off x="2449426" y="1258711"/>
              <a:ext cx="3859761" cy="372179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4B0B9C64-3B63-4399-8832-4CE9ABECD5C9}"/>
              </a:ext>
            </a:extLst>
          </p:cNvPr>
          <p:cNvGrpSpPr/>
          <p:nvPr/>
        </p:nvGrpSpPr>
        <p:grpSpPr>
          <a:xfrm>
            <a:off x="1913866" y="969257"/>
            <a:ext cx="4937078" cy="4945489"/>
            <a:chOff x="1913866" y="969257"/>
            <a:chExt cx="4937078" cy="494548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17CBE9-40FC-4BD8-B0FA-012F431A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866" y="969257"/>
              <a:ext cx="4937078" cy="494548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C05C642-31E0-433F-B2BD-26D050D3A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42773" y1="64063" x2="42773" y2="63281"/>
                          <a14:foregroundMark x1="46973" y1="50391" x2="49805" y2="49609"/>
                          <a14:foregroundMark x1="60352" y1="49121" x2="62695" y2="49609"/>
                          <a14:foregroundMark x1="70898" y1="49805" x2="71484" y2="49805"/>
                          <a14:foregroundMark x1="75879" y1="51660" x2="76660" y2="52051"/>
                          <a14:foregroundMark x1="75977" y1="57031" x2="75977" y2="58887"/>
                          <a14:foregroundMark x1="32910" y1="70898" x2="34180" y2="70996"/>
                          <a14:foregroundMark x1="36035" y1="68262" x2="34277" y2="70215"/>
                          <a14:foregroundMark x1="39746" y1="77344" x2="40137" y2="77637"/>
                          <a14:foregroundMark x1="30371" y1="79492" x2="30762" y2="79492"/>
                          <a14:foregroundMark x1="25879" y1="78320" x2="25879" y2="78320"/>
                          <a14:foregroundMark x1="22949" y1="80469" x2="22949" y2="80469"/>
                          <a14:foregroundMark x1="18457" y1="79395" x2="20020" y2="79102"/>
                          <a14:foregroundMark x1="14746" y1="78320" x2="13965" y2="76465"/>
                          <a14:foregroundMark x1="12695" y1="75977" x2="11328" y2="74902"/>
                          <a14:foregroundMark x1="10547" y1="72363" x2="11523" y2="70410"/>
                          <a14:foregroundMark x1="13477" y1="69336" x2="15723" y2="68262"/>
                          <a14:foregroundMark x1="17383" y1="65234" x2="17188" y2="62598"/>
                          <a14:foregroundMark x1="17578" y1="60352" x2="17969" y2="59570"/>
                          <a14:foregroundMark x1="33008" y1="57520" x2="33008" y2="59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8" t="36849" r="5555" b="14884"/>
            <a:stretch/>
          </p:blipFill>
          <p:spPr>
            <a:xfrm>
              <a:off x="2523598" y="2232062"/>
              <a:ext cx="4083374" cy="2264735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1668810-E7B2-4A3B-B81F-E0CA1079F518}"/>
              </a:ext>
            </a:extLst>
          </p:cNvPr>
          <p:cNvGrpSpPr/>
          <p:nvPr/>
        </p:nvGrpSpPr>
        <p:grpSpPr>
          <a:xfrm>
            <a:off x="1801524" y="964960"/>
            <a:ext cx="5049420" cy="5066681"/>
            <a:chOff x="1801524" y="964960"/>
            <a:chExt cx="5049420" cy="506668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508800A-8B4A-4D0D-9F8B-A318E0D5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524" y="964960"/>
              <a:ext cx="5049420" cy="5066681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EEDFA65-445A-4143-9A2C-51EE6D75C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47656" y1="19043" x2="57129" y2="28613"/>
                          <a14:foregroundMark x1="60059" y1="27148" x2="57617" y2="34180"/>
                          <a14:foregroundMark x1="57617" y1="34180" x2="50098" y2="40039"/>
                          <a14:foregroundMark x1="50098" y1="40039" x2="45996" y2="41211"/>
                          <a14:foregroundMark x1="38574" y1="43457" x2="38184" y2="45117"/>
                          <a14:foregroundMark x1="42969" y1="44824" x2="42969" y2="44824"/>
                          <a14:foregroundMark x1="38379" y1="41016" x2="38379" y2="41016"/>
                          <a14:foregroundMark x1="40527" y1="39258" x2="40527" y2="39258"/>
                          <a14:foregroundMark x1="42285" y1="38184" x2="42285" y2="38184"/>
                          <a14:foregroundMark x1="42188" y1="36621" x2="42188" y2="36621"/>
                          <a14:foregroundMark x1="42578" y1="32910" x2="42578" y2="32910"/>
                          <a14:foregroundMark x1="46387" y1="31934" x2="46387" y2="31934"/>
                          <a14:foregroundMark x1="49414" y1="33301" x2="49414" y2="33301"/>
                          <a14:foregroundMark x1="46094" y1="31934" x2="46094" y2="31934"/>
                          <a14:foregroundMark x1="43945" y1="31348" x2="43945" y2="31348"/>
                          <a14:foregroundMark x1="41699" y1="34082" x2="41699" y2="34082"/>
                          <a14:foregroundMark x1="41309" y1="34570" x2="41309" y2="34570"/>
                          <a14:foregroundMark x1="41602" y1="34863" x2="41602" y2="34863"/>
                          <a14:foregroundMark x1="42480" y1="33203" x2="43848" y2="32617"/>
                          <a14:foregroundMark x1="45703" y1="32129" x2="46387" y2="31934"/>
                          <a14:foregroundMark x1="48047" y1="32422" x2="48730" y2="32715"/>
                          <a14:foregroundMark x1="46289" y1="31250" x2="47461" y2="32715"/>
                          <a14:foregroundMark x1="51270" y1="32422" x2="50977" y2="29883"/>
                          <a14:foregroundMark x1="51367" y1="29102" x2="51270" y2="26855"/>
                          <a14:foregroundMark x1="50781" y1="26172" x2="47949" y2="25195"/>
                          <a14:foregroundMark x1="45215" y1="23828" x2="42285" y2="20801"/>
                          <a14:foregroundMark x1="41895" y1="18945" x2="42969" y2="18457"/>
                          <a14:foregroundMark x1="44434" y1="18359" x2="46680" y2="19043"/>
                          <a14:foregroundMark x1="49902" y1="18652" x2="52441" y2="20020"/>
                          <a14:foregroundMark x1="54883" y1="21973" x2="55762" y2="21680"/>
                          <a14:foregroundMark x1="54785" y1="20117" x2="53711" y2="18457"/>
                          <a14:foregroundMark x1="52148" y1="17383" x2="51758" y2="15918"/>
                          <a14:foregroundMark x1="51270" y1="14355" x2="52148" y2="14063"/>
                          <a14:foregroundMark x1="54102" y1="14258" x2="55762" y2="15332"/>
                          <a14:foregroundMark x1="59570" y1="17871" x2="60645" y2="19824"/>
                          <a14:foregroundMark x1="62500" y1="22852" x2="63867" y2="23926"/>
                          <a14:foregroundMark x1="65039" y1="25781" x2="66309" y2="27832"/>
                          <a14:foregroundMark x1="67188" y1="30469" x2="68359" y2="30469"/>
                          <a14:foregroundMark x1="65234" y1="34375" x2="65625" y2="34082"/>
                          <a14:foregroundMark x1="67285" y1="36621" x2="67969" y2="38965"/>
                          <a14:foregroundMark x1="63086" y1="39063" x2="63184" y2="38184"/>
                          <a14:foregroundMark x1="59180" y1="41797" x2="60352" y2="41406"/>
                          <a14:foregroundMark x1="55762" y1="43359" x2="57324" y2="42773"/>
                          <a14:foregroundMark x1="50684" y1="45313" x2="50781" y2="45313"/>
                          <a14:foregroundMark x1="51563" y1="45020" x2="52148" y2="44727"/>
                          <a14:foregroundMark x1="45020" y1="53613" x2="45020" y2="55469"/>
                          <a14:foregroundMark x1="44727" y1="58301" x2="44922" y2="59961"/>
                          <a14:foregroundMark x1="43262" y1="62598" x2="43262" y2="62598"/>
                          <a14:foregroundMark x1="39258" y1="65137" x2="40039" y2="65137"/>
                          <a14:foregroundMark x1="35059" y1="67383" x2="36426" y2="67285"/>
                          <a14:foregroundMark x1="32031" y1="69727" x2="35059" y2="69238"/>
                          <a14:foregroundMark x1="31152" y1="72266" x2="33984" y2="71680"/>
                          <a14:foregroundMark x1="36230" y1="72266" x2="34180" y2="73438"/>
                          <a14:foregroundMark x1="31836" y1="75488" x2="32813" y2="75195"/>
                          <a14:foregroundMark x1="35840" y1="76855" x2="37793" y2="76855"/>
                          <a14:foregroundMark x1="40039" y1="76563" x2="40625" y2="78320"/>
                          <a14:foregroundMark x1="44336" y1="79395" x2="45703" y2="79395"/>
                          <a14:foregroundMark x1="47949" y1="79980" x2="50684" y2="80469"/>
                          <a14:foregroundMark x1="51855" y1="79688" x2="54785" y2="79883"/>
                          <a14:foregroundMark x1="58398" y1="80176" x2="60059" y2="80176"/>
                          <a14:foregroundMark x1="44922" y1="79102" x2="47461" y2="79590"/>
                          <a14:foregroundMark x1="65332" y1="80469" x2="68359" y2="80273"/>
                          <a14:foregroundMark x1="70313" y1="79980" x2="72461" y2="80176"/>
                          <a14:foregroundMark x1="76367" y1="79980" x2="76855" y2="78809"/>
                          <a14:foregroundMark x1="78711" y1="77832" x2="79102" y2="77832"/>
                          <a14:foregroundMark x1="83398" y1="77441" x2="84180" y2="77148"/>
                          <a14:foregroundMark x1="86426" y1="76563" x2="84277" y2="75293"/>
                          <a14:foregroundMark x1="84570" y1="74414" x2="85156" y2="72461"/>
                          <a14:foregroundMark x1="88672" y1="72559" x2="88086" y2="71191"/>
                          <a14:foregroundMark x1="86230" y1="70020" x2="84570" y2="69238"/>
                          <a14:foregroundMark x1="82520" y1="68359" x2="80957" y2="68066"/>
                          <a14:foregroundMark x1="80469" y1="65918" x2="78809" y2="63184"/>
                          <a14:foregroundMark x1="75977" y1="59570" x2="77148" y2="61816"/>
                          <a14:foregroundMark x1="70703" y1="49805" x2="71289" y2="49805"/>
                          <a14:foregroundMark x1="73828" y1="51074" x2="74414" y2="51074"/>
                          <a14:foregroundMark x1="75684" y1="51855" x2="75684" y2="51855"/>
                          <a14:foregroundMark x1="64160" y1="49219" x2="66309" y2="49121"/>
                          <a14:foregroundMark x1="57129" y1="48633" x2="59473" y2="48438"/>
                          <a14:foregroundMark x1="50977" y1="48926" x2="52051" y2="48828"/>
                          <a14:foregroundMark x1="49121" y1="37109" x2="51367" y2="35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5" t="9219" r="7525" b="17739"/>
            <a:stretch/>
          </p:blipFill>
          <p:spPr>
            <a:xfrm>
              <a:off x="2681153" y="1378782"/>
              <a:ext cx="3386820" cy="3829376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45621624-A5F2-42B9-B476-DEADE6A988EB}"/>
              </a:ext>
            </a:extLst>
          </p:cNvPr>
          <p:cNvGrpSpPr/>
          <p:nvPr/>
        </p:nvGrpSpPr>
        <p:grpSpPr>
          <a:xfrm>
            <a:off x="1762975" y="857172"/>
            <a:ext cx="5148072" cy="5174469"/>
            <a:chOff x="1762975" y="857172"/>
            <a:chExt cx="5148072" cy="517446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387F0B5-BB0C-45A6-B6F0-5EE2F20A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975" y="857172"/>
              <a:ext cx="5148072" cy="5174469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26D83B1-584C-40A4-B26A-9D87F2FEB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89844" l="3418" r="97656">
                          <a14:foregroundMark x1="46680" y1="54688" x2="58887" y2="56934"/>
                          <a14:foregroundMark x1="58887" y1="56934" x2="69141" y2="56641"/>
                          <a14:foregroundMark x1="69141" y1="56641" x2="69141" y2="56543"/>
                          <a14:foregroundMark x1="64746" y1="52734" x2="57520" y2="58008"/>
                          <a14:foregroundMark x1="76074" y1="43066" x2="69336" y2="49121"/>
                          <a14:foregroundMark x1="7031" y1="73828" x2="9863" y2="74512"/>
                          <a14:foregroundMark x1="7324" y1="76172" x2="10352" y2="75586"/>
                          <a14:foregroundMark x1="3418" y1="74121" x2="3418" y2="74121"/>
                          <a14:foregroundMark x1="6445" y1="74707" x2="6445" y2="74707"/>
                          <a14:foregroundMark x1="4883" y1="76660" x2="6445" y2="77441"/>
                          <a14:foregroundMark x1="10547" y1="78027" x2="10547" y2="78027"/>
                          <a14:foregroundMark x1="6836" y1="71777" x2="8203" y2="71191"/>
                          <a14:foregroundMark x1="8398" y1="70605" x2="10059" y2="69531"/>
                          <a14:foregroundMark x1="13379" y1="68359" x2="13867" y2="66699"/>
                          <a14:foregroundMark x1="14746" y1="64063" x2="15039" y2="62988"/>
                          <a14:foregroundMark x1="14941" y1="59961" x2="14941" y2="59375"/>
                          <a14:foregroundMark x1="15234" y1="57910" x2="15234" y2="57910"/>
                          <a14:foregroundMark x1="19629" y1="57129" x2="19629" y2="57129"/>
                          <a14:foregroundMark x1="22754" y1="56250" x2="22754" y2="56250"/>
                          <a14:foregroundMark x1="22754" y1="53809" x2="22754" y2="53809"/>
                          <a14:foregroundMark x1="23730" y1="49121" x2="23730" y2="49121"/>
                          <a14:foregroundMark x1="24023" y1="45801" x2="24023" y2="45801"/>
                          <a14:foregroundMark x1="24121" y1="38965" x2="24121" y2="38965"/>
                          <a14:foregroundMark x1="26563" y1="49805" x2="26563" y2="49805"/>
                          <a14:foregroundMark x1="26074" y1="56250" x2="26074" y2="56250"/>
                          <a14:foregroundMark x1="29785" y1="56836" x2="29785" y2="56836"/>
                          <a14:foregroundMark x1="33984" y1="57129" x2="33984" y2="57129"/>
                          <a14:foregroundMark x1="36523" y1="58203" x2="37891" y2="59277"/>
                          <a14:foregroundMark x1="47754" y1="63770" x2="49121" y2="63770"/>
                          <a14:foregroundMark x1="56836" y1="64063" x2="57520" y2="64063"/>
                          <a14:foregroundMark x1="63086" y1="60938" x2="63574" y2="60938"/>
                          <a14:foregroundMark x1="65625" y1="64063" x2="65625" y2="64551"/>
                          <a14:foregroundMark x1="62793" y1="68457" x2="63379" y2="68457"/>
                          <a14:foregroundMark x1="58691" y1="70898" x2="59473" y2="71387"/>
                          <a14:foregroundMark x1="56152" y1="73926" x2="58105" y2="74121"/>
                          <a14:foregroundMark x1="96094" y1="77246" x2="95801" y2="77246"/>
                          <a14:foregroundMark x1="97656" y1="74512" x2="97168" y2="73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b="12166"/>
            <a:stretch/>
          </p:blipFill>
          <p:spPr>
            <a:xfrm>
              <a:off x="1964323" y="1784120"/>
              <a:ext cx="4679557" cy="2949497"/>
            </a:xfrm>
            <a:prstGeom prst="rect">
              <a:avLst/>
            </a:prstGeom>
          </p:spPr>
        </p:pic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6A2676C1-E798-4485-A75D-140CC3776F06}"/>
              </a:ext>
            </a:extLst>
          </p:cNvPr>
          <p:cNvGrpSpPr/>
          <p:nvPr/>
        </p:nvGrpSpPr>
        <p:grpSpPr>
          <a:xfrm>
            <a:off x="1752105" y="808085"/>
            <a:ext cx="5214672" cy="5223555"/>
            <a:chOff x="1752105" y="808085"/>
            <a:chExt cx="5214672" cy="522355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CD2184A-944C-4C11-B0DA-79F79F5A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105" y="808085"/>
              <a:ext cx="5214672" cy="5223555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1B81E2F-5FC7-4908-B838-1D3D33936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61" b="89844" l="5078" r="89844">
                          <a14:foregroundMark x1="34473" y1="43652" x2="35156" y2="45410"/>
                          <a14:foregroundMark x1="38379" y1="47754" x2="38379" y2="47754"/>
                          <a14:foregroundMark x1="39551" y1="59082" x2="39258" y2="59863"/>
                          <a14:foregroundMark x1="39551" y1="62012" x2="39551" y2="63379"/>
                          <a14:foregroundMark x1="41113" y1="66016" x2="41602" y2="66211"/>
                          <a14:foregroundMark x1="50195" y1="72559" x2="50195" y2="72559"/>
                          <a14:foregroundMark x1="46387" y1="75000" x2="46387" y2="75000"/>
                          <a14:foregroundMark x1="45020" y1="76855" x2="45020" y2="76855"/>
                          <a14:foregroundMark x1="31445" y1="79102" x2="31445" y2="79102"/>
                          <a14:foregroundMark x1="13965" y1="78223" x2="13965" y2="78223"/>
                          <a14:foregroundMark x1="8691" y1="76074" x2="8691" y2="76074"/>
                          <a14:foregroundMark x1="13672" y1="77148" x2="13672" y2="77148"/>
                          <a14:foregroundMark x1="5078" y1="72754" x2="5078" y2="727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5" r="45273" b="17106"/>
            <a:stretch/>
          </p:blipFill>
          <p:spPr>
            <a:xfrm>
              <a:off x="2276194" y="1216580"/>
              <a:ext cx="4085111" cy="4245775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BA4E3288-118A-4F12-9A57-50D094F985D4}"/>
              </a:ext>
            </a:extLst>
          </p:cNvPr>
          <p:cNvGrpSpPr/>
          <p:nvPr/>
        </p:nvGrpSpPr>
        <p:grpSpPr>
          <a:xfrm>
            <a:off x="1709391" y="759157"/>
            <a:ext cx="5321494" cy="5339685"/>
            <a:chOff x="1709391" y="759157"/>
            <a:chExt cx="5321494" cy="533968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D648A06-5D29-443C-9403-1512F42D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391" y="759157"/>
              <a:ext cx="5321494" cy="533968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6D964D-1B83-4B2E-A579-0ED2DA1DE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27051" y1="50195" x2="28516" y2="56250"/>
                          <a14:foregroundMark x1="32129" y1="49121" x2="29883" y2="48047"/>
                          <a14:foregroundMark x1="25684" y1="45117" x2="24902" y2="44238"/>
                          <a14:foregroundMark x1="25684" y1="47168" x2="25977" y2="48926"/>
                          <a14:foregroundMark x1="23828" y1="48145" x2="24414" y2="49219"/>
                          <a14:foregroundMark x1="25488" y1="51855" x2="25488" y2="51855"/>
                          <a14:foregroundMark x1="23730" y1="53516" x2="24414" y2="54395"/>
                          <a14:foregroundMark x1="20215" y1="54590" x2="20801" y2="54883"/>
                          <a14:foregroundMark x1="19629" y1="56543" x2="19141" y2="56641"/>
                          <a14:foregroundMark x1="16602" y1="58984" x2="18555" y2="58008"/>
                          <a14:foregroundMark x1="13379" y1="59961" x2="14453" y2="59863"/>
                          <a14:foregroundMark x1="14453" y1="59863" x2="14453" y2="59863"/>
                          <a14:foregroundMark x1="14746" y1="61816" x2="16895" y2="62305"/>
                          <a14:foregroundMark x1="19922" y1="61816" x2="21973" y2="58984"/>
                          <a14:foregroundMark x1="14746" y1="63770" x2="14941" y2="65918"/>
                          <a14:foregroundMark x1="18359" y1="65723" x2="20703" y2="64844"/>
                          <a14:foregroundMark x1="24414" y1="64648" x2="24609" y2="66016"/>
                          <a14:foregroundMark x1="28516" y1="66211" x2="29590" y2="66211"/>
                          <a14:foregroundMark x1="30957" y1="67383" x2="29297" y2="68359"/>
                          <a14:foregroundMark x1="27441" y1="70313" x2="27441" y2="71094"/>
                          <a14:foregroundMark x1="32031" y1="70801" x2="33984" y2="70410"/>
                          <a14:foregroundMark x1="38574" y1="70313" x2="40332" y2="69824"/>
                          <a14:foregroundMark x1="41309" y1="69727" x2="41309" y2="69727"/>
                          <a14:foregroundMark x1="43262" y1="69238" x2="43945" y2="69238"/>
                          <a14:foregroundMark x1="47461" y1="70117" x2="48047" y2="69824"/>
                          <a14:foregroundMark x1="52051" y1="72168" x2="53125" y2="72461"/>
                          <a14:foregroundMark x1="57910" y1="70605" x2="59180" y2="69727"/>
                          <a14:foregroundMark x1="63379" y1="71484" x2="65820" y2="71973"/>
                          <a14:foregroundMark x1="68359" y1="70898" x2="68359" y2="72266"/>
                          <a14:foregroundMark x1="66699" y1="68457" x2="65820" y2="67578"/>
                          <a14:foregroundMark x1="71387" y1="68652" x2="72754" y2="68652"/>
                          <a14:foregroundMark x1="76367" y1="68359" x2="78125" y2="68066"/>
                          <a14:foregroundMark x1="79883" y1="66797" x2="78809" y2="65723"/>
                          <a14:foregroundMark x1="78223" y1="64844" x2="79590" y2="64844"/>
                          <a14:foregroundMark x1="82617" y1="65332" x2="84473" y2="65332"/>
                          <a14:foregroundMark x1="85840" y1="65137" x2="84570" y2="63477"/>
                          <a14:foregroundMark x1="82813" y1="62012" x2="80078" y2="59570"/>
                          <a14:foregroundMark x1="87305" y1="60352" x2="87305" y2="59961"/>
                          <a14:foregroundMark x1="85938" y1="59277" x2="84863" y2="58496"/>
                          <a14:foregroundMark x1="82617" y1="57715" x2="82129" y2="56934"/>
                          <a14:foregroundMark x1="80762" y1="56543" x2="79492" y2="56055"/>
                          <a14:foregroundMark x1="77441" y1="53516" x2="77148" y2="51855"/>
                          <a14:foregroundMark x1="74707" y1="48340" x2="73730" y2="48438"/>
                          <a14:foregroundMark x1="69336" y1="49512" x2="68848" y2="49512"/>
                          <a14:foregroundMark x1="69727" y1="51953" x2="70996" y2="53809"/>
                          <a14:foregroundMark x1="73828" y1="56934" x2="75391" y2="58496"/>
                          <a14:foregroundMark x1="69141" y1="44238" x2="69141" y2="43750"/>
                          <a14:foregroundMark x1="67188" y1="37598" x2="68359" y2="39258"/>
                          <a14:foregroundMark x1="58984" y1="35742" x2="59863" y2="35742"/>
                          <a14:foregroundMark x1="47461" y1="34863" x2="48828" y2="34863"/>
                          <a14:foregroundMark x1="36426" y1="36816" x2="37305" y2="36621"/>
                          <a14:foregroundMark x1="31836" y1="40918" x2="32324" y2="428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28395" r="8435" b="23761"/>
            <a:stretch/>
          </p:blipFill>
          <p:spPr>
            <a:xfrm>
              <a:off x="2111638" y="1893255"/>
              <a:ext cx="4575845" cy="267078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C3098257-A3CB-4C6F-92CB-121EB275D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39258" y1="37109" x2="39941" y2="37012"/>
                          <a14:foregroundMark x1="43945" y1="34570" x2="46387" y2="31836"/>
                          <a14:foregroundMark x1="49414" y1="29395" x2="50977" y2="28613"/>
                          <a14:foregroundMark x1="59570" y1="32617" x2="60059" y2="33496"/>
                          <a14:foregroundMark x1="65332" y1="43945" x2="66406" y2="44727"/>
                          <a14:foregroundMark x1="67480" y1="50586" x2="67969" y2="51660"/>
                          <a14:foregroundMark x1="72168" y1="63770" x2="72168" y2="63770"/>
                          <a14:foregroundMark x1="70801" y1="69238" x2="70313" y2="69238"/>
                          <a14:foregroundMark x1="65527" y1="67871" x2="63672" y2="67090"/>
                          <a14:foregroundMark x1="61914" y1="63477" x2="61523" y2="65723"/>
                          <a14:foregroundMark x1="62305" y1="70605" x2="63086" y2="71387"/>
                          <a14:foregroundMark x1="62305" y1="76660" x2="60059" y2="76563"/>
                          <a14:foregroundMark x1="55078" y1="77441" x2="53711" y2="77734"/>
                          <a14:foregroundMark x1="49707" y1="78516" x2="46875" y2="78027"/>
                          <a14:foregroundMark x1="41895" y1="77539" x2="38379" y2="76367"/>
                          <a14:foregroundMark x1="35645" y1="73633" x2="33496" y2="71777"/>
                          <a14:foregroundMark x1="35840" y1="63379" x2="36230" y2="63379"/>
                          <a14:foregroundMark x1="40332" y1="61230" x2="38867" y2="61621"/>
                          <a14:foregroundMark x1="42480" y1="55176" x2="43359" y2="55566"/>
                          <a14:foregroundMark x1="38867" y1="53809" x2="39453" y2="53809"/>
                          <a14:foregroundMark x1="33887" y1="60156" x2="34473" y2="6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6" t="22138" r="20859" b="18234"/>
            <a:stretch/>
          </p:blipFill>
          <p:spPr>
            <a:xfrm>
              <a:off x="3494247" y="2276156"/>
              <a:ext cx="2524690" cy="2447198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BA5AF6F-9A81-4712-8DAC-92282131E88A}"/>
              </a:ext>
            </a:extLst>
          </p:cNvPr>
          <p:cNvGrpSpPr/>
          <p:nvPr/>
        </p:nvGrpSpPr>
        <p:grpSpPr>
          <a:xfrm>
            <a:off x="1709391" y="720095"/>
            <a:ext cx="5338707" cy="5366082"/>
            <a:chOff x="1709391" y="720095"/>
            <a:chExt cx="5338707" cy="536608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919EA6C-063F-4952-82B5-58A4B611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391" y="720095"/>
              <a:ext cx="5338707" cy="5366082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CBA1A246-A87D-4503-9D90-D4B988CED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715" b="93359" l="9961" r="89844">
                          <a14:foregroundMark x1="48242" y1="9961" x2="49414" y2="7715"/>
                          <a14:foregroundMark x1="52051" y1="7715" x2="55176" y2="10449"/>
                          <a14:foregroundMark x1="44629" y1="70313" x2="54492" y2="77441"/>
                          <a14:foregroundMark x1="54492" y1="77441" x2="54883" y2="78223"/>
                          <a14:foregroundMark x1="55371" y1="68750" x2="60254" y2="75586"/>
                          <a14:foregroundMark x1="60254" y1="75586" x2="62500" y2="81543"/>
                          <a14:foregroundMark x1="67188" y1="77539" x2="69922" y2="79883"/>
                          <a14:foregroundMark x1="66992" y1="80469" x2="70313" y2="83789"/>
                          <a14:foregroundMark x1="71094" y1="89063" x2="71094" y2="89063"/>
                          <a14:foregroundMark x1="62012" y1="93359" x2="62500" y2="93359"/>
                          <a14:foregroundMark x1="39551" y1="81836" x2="33496" y2="766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7" t="2619" r="18691" b="5238"/>
            <a:stretch/>
          </p:blipFill>
          <p:spPr>
            <a:xfrm>
              <a:off x="2822074" y="1126214"/>
              <a:ext cx="3008319" cy="4426505"/>
            </a:xfrm>
            <a:prstGeom prst="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B23EA0C-F494-4A41-BDFC-8754CF2E81F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4473" y1="36719" x2="34473" y2="36719"/>
                        <a14:foregroundMark x1="34961" y1="34863" x2="34961" y2="34863"/>
                        <a14:foregroundMark x1="64160" y1="37109" x2="64160" y2="37109"/>
                        <a14:foregroundMark x1="61914" y1="69922" x2="61914" y2="69922"/>
                        <a14:foregroundMark x1="35840" y1="70898" x2="35840" y2="7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9" y="-64571"/>
            <a:ext cx="6858000" cy="685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58E2742-9D26-4CAD-AD80-8118220699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415" y="3958936"/>
            <a:ext cx="2524696" cy="25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DC49577-4614-4D53-B2E5-B15B761A2F49}"/>
</file>

<file path=customXml/itemProps2.xml><?xml version="1.0" encoding="utf-8"?>
<ds:datastoreItem xmlns:ds="http://schemas.openxmlformats.org/officeDocument/2006/customXml" ds:itemID="{9293BFFE-98EC-4DDA-B997-8A0506CCD4C9}"/>
</file>

<file path=customXml/itemProps3.xml><?xml version="1.0" encoding="utf-8"?>
<ds:datastoreItem xmlns:ds="http://schemas.openxmlformats.org/officeDocument/2006/customXml" ds:itemID="{B8B663CC-04A0-4465-B696-4A9B44884D35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2026-01-04T20:12:54Z</dcterms:created>
  <dcterms:modified xsi:type="dcterms:W3CDTF">2026-01-04T21:13:33Z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