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2A33D-1C33-48A3-880D-EFBC7CDED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E38CE6-1F9C-44E4-A17B-6C47AFBBC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D71AD5-0D40-47CA-BF3A-A2783A7A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B6ED1B-7A91-42B1-AF97-7893546F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D9FB07-7C0D-4F4E-BFCD-CEA99D1F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000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B57F4-8DCC-4543-A8FC-5CC56A56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E89F272-0714-4F76-9418-35BC34E09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9EA020-A173-4319-B127-156CE3A4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B757B-A342-464E-986C-391F13CE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5A1652-9E6D-4961-9484-5E2D6499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468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7AE08FC-9FC6-4811-BB87-3728439E9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94CD9E-BF6F-4EFA-8A74-D8AB5FD54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ECC0B-6868-4E8C-B0E7-4685601A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9464E4-2BF2-48EC-BC31-37277981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31B20E-A1EA-49E7-A80F-48EF6110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48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BD96A-B29E-4675-B674-E4A19155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4B12-9F8E-447C-A6FD-5767B4185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3508C1-7B51-4DB4-A413-29D0FDEA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B96B3C-78D4-485D-B91B-6C321EA2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B8F5CE-8252-4661-AB29-D8011F5E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159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12DFC-756A-46D2-AB24-7D17CEE6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39CAA9-2A2E-4B81-A0E2-ADD874560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C54668-4A7B-44C0-ADA1-61163DC8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8EACE-1274-4DA5-94F6-284429E5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6C9DF-602C-422E-8839-6447D9DE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553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CEA7D-C66C-47BB-BFB1-1544EF5B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448D85-0187-4A6D-92E4-E3B40B313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B74169-FBE4-4EC7-A268-8A05A07BE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EDA38E3-E4FB-45FF-8667-335E9F3D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FF78DA-58BE-45A7-9CDE-E5D2EFDB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564F08E-D4BA-406F-B72F-FCAEC4B5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89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7EE5E-D7D3-4E94-9F3B-A5C419E3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A9610C-9BF6-4A24-86BF-0641A0745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252CBD-DDE1-4922-A842-F69B16D9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A4A5C8A-4E5B-42AC-A246-40400D7DB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57849B0-9985-433C-A440-C94858ACB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4BA5755-7314-4B41-B740-2865DF99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9E3F322-0D3E-4D20-9413-35EFBB30D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D462738-4783-465A-9BB2-0AECC7BD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55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BFA11-8B39-4C18-B8B9-5D1B24C7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3D4BBAA-EFEA-44E1-81CE-6A55801B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68BFED-CD34-4BEE-B34E-51FBD26F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39B0B53-E9D9-4785-A214-29FA1CB2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13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BE975-9BA3-42CD-A621-3C21BE18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BAA17E1-A43A-487E-BA66-91CD3B3F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75DD66-057F-41EB-9B9E-C99C13F7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24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50864-2AA6-40F6-8585-00436EA7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A304FE-BDFC-4C60-BE99-93647D7BA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56FF5E-E424-4DE1-A622-9FF66A114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929EC3B-C2D4-4A60-A837-480FAD1C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CD6C14-C960-4718-A6C7-3C9804F1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15E80B-551B-42E9-B355-2A82FAC1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50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C10FE-C435-4E20-B820-E0A49325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1A0889-9425-42F8-93B9-CD9B99EA0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5867C3-3B22-4677-BED8-937F19FBB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8A2764-E603-4AAB-B76E-A8FA37F3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BC3A37E-90D3-4558-A795-A2C11D02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89291C-7F37-4D17-8852-7BD6857B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67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6D63E4-D94A-42CA-804D-B3E55910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1D1D3F9-EA4D-4218-A0D1-C206473E3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75E2C4-519A-4C9A-A4F3-5E199A8D8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01F884-A528-44CD-BA5D-E4ED40D8A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BCB363-53F6-4DFA-BB17-8D555DF66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59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2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31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5.png"/><Relationship Id="rId3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4DC146-774F-44E5-A42E-F478E03C6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C50CADBB-7220-4F49-9714-AF7BF690B947}"/>
              </a:ext>
            </a:extLst>
          </p:cNvPr>
          <p:cNvSpPr/>
          <p:nvPr/>
        </p:nvSpPr>
        <p:spPr>
          <a:xfrm>
            <a:off x="446387" y="142875"/>
            <a:ext cx="9248322" cy="65722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CF9836-A239-4CA7-AD5C-ECD01B438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625" y1="28203" x2="45625" y2="34766"/>
                        <a14:foregroundMark x1="41500" y1="30156" x2="42875" y2="34141"/>
                        <a14:foregroundMark x1="50250" y1="37969" x2="54250" y2="39609"/>
                        <a14:foregroundMark x1="40375" y1="30156" x2="41250" y2="35625"/>
                        <a14:foregroundMark x1="59000" y1="29375" x2="59750" y2="35391"/>
                        <a14:foregroundMark x1="63750" y1="30625" x2="62500" y2="37500"/>
                        <a14:foregroundMark x1="62500" y1="37500" x2="62500" y2="37500"/>
                        <a14:foregroundMark x1="64375" y1="76563" x2="65500" y2="79609"/>
                        <a14:foregroundMark x1="58875" y1="79063" x2="61250" y2="79609"/>
                        <a14:foregroundMark x1="36875" y1="77969" x2="34625" y2="79766"/>
                        <a14:foregroundMark x1="39750" y1="79844" x2="41125" y2="79609"/>
                      </a14:backgroundRemoval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67" b="15000"/>
          <a:stretch/>
        </p:blipFill>
        <p:spPr>
          <a:xfrm>
            <a:off x="2497292" y="547007"/>
            <a:ext cx="5201368" cy="6310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F6962F-5A86-46EE-975D-E5FF81C08B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36" b="79004" l="20508" r="78418">
                        <a14:foregroundMark x1="41895" y1="41895" x2="45117" y2="50293"/>
                        <a14:foregroundMark x1="40332" y1="45508" x2="42871" y2="53320"/>
                        <a14:foregroundMark x1="41016" y1="43652" x2="42871" y2="50293"/>
                        <a14:foregroundMark x1="37793" y1="45313" x2="41504" y2="53809"/>
                        <a14:foregroundMark x1="56152" y1="42090" x2="57129" y2="52441"/>
                        <a14:foregroundMark x1="58008" y1="43945" x2="60547" y2="53809"/>
                        <a14:foregroundMark x1="61426" y1="44629" x2="56641" y2="53125"/>
                        <a14:foregroundMark x1="48828" y1="56543" x2="54980" y2="58398"/>
                        <a14:foregroundMark x1="45117" y1="57910" x2="51563" y2="55371"/>
                        <a14:foregroundMark x1="48633" y1="21875" x2="52930" y2="21680"/>
                        <a14:foregroundMark x1="55469" y1="50098" x2="55664" y2="49219"/>
                        <a14:foregroundMark x1="49512" y1="19824" x2="49512" y2="19824"/>
                        <a14:foregroundMark x1="46094" y1="19824" x2="46094" y2="19824"/>
                        <a14:foregroundMark x1="50684" y1="20020" x2="50684" y2="20020"/>
                        <a14:foregroundMark x1="52246" y1="20020" x2="52246" y2="20020"/>
                        <a14:foregroundMark x1="53906" y1="20020" x2="50879" y2="19629"/>
                        <a14:foregroundMark x1="47656" y1="19336" x2="47656" y2="19336"/>
                        <a14:foregroundMark x1="22461" y1="63184" x2="20605" y2="61816"/>
                        <a14:foregroundMark x1="78418" y1="61621" x2="78418" y2="61621"/>
                        <a14:foregroundMark x1="48340" y1="78809" x2="48340" y2="78809"/>
                        <a14:foregroundMark x1="38574" y1="78809" x2="38574" y2="78809"/>
                        <a14:foregroundMark x1="60742" y1="79004" x2="60742" y2="790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15457" r="15293" b="15292"/>
          <a:stretch/>
        </p:blipFill>
        <p:spPr>
          <a:xfrm>
            <a:off x="3061186" y="463854"/>
            <a:ext cx="4153779" cy="41245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AFC5D9-A2DA-4DC2-9868-09D94127CC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4" t="43013" r="32966" b="35456"/>
          <a:stretch/>
        </p:blipFill>
        <p:spPr>
          <a:xfrm>
            <a:off x="4230428" y="3359240"/>
            <a:ext cx="1787599" cy="1940475"/>
          </a:xfrm>
          <a:prstGeom prst="ellipse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CF4A84-B74B-4EA8-B414-67F43CE64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>
            <a:off x="2497291" y="3429000"/>
            <a:ext cx="2259004" cy="1574267"/>
          </a:xfrm>
          <a:prstGeom prst="parallelogram">
            <a:avLst>
              <a:gd name="adj" fmla="val 45937"/>
            </a:avLst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06891A-66A4-459F-B469-7CEE8C6495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 flipH="1">
            <a:off x="5492158" y="3442911"/>
            <a:ext cx="2402619" cy="1560356"/>
          </a:xfrm>
          <a:prstGeom prst="parallelogram">
            <a:avLst>
              <a:gd name="adj" fmla="val 45937"/>
            </a:avLst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3AB6D3-0970-40B1-8E5A-323E28313BA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>
            <a:off x="4087435" y="4436059"/>
            <a:ext cx="1063393" cy="223328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DB1C40E-F9AB-49CD-90C3-441791E3C4A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  <a14:foregroundMark x1="36496" y1="79452" x2="35766" y2="84589"/>
                        <a14:foregroundMark x1="37956" y1="80822" x2="36496" y2="87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 flipH="1">
            <a:off x="5150828" y="4421147"/>
            <a:ext cx="965257" cy="2233288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E428D43F-8FD4-42BE-980E-10294B81EB17}"/>
              </a:ext>
            </a:extLst>
          </p:cNvPr>
          <p:cNvSpPr/>
          <p:nvPr/>
        </p:nvSpPr>
        <p:spPr>
          <a:xfrm>
            <a:off x="7454695" y="4533765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135B073C-8C26-4120-BAA2-2F3644B12E38}"/>
              </a:ext>
            </a:extLst>
          </p:cNvPr>
          <p:cNvSpPr/>
          <p:nvPr/>
        </p:nvSpPr>
        <p:spPr>
          <a:xfrm>
            <a:off x="7436038" y="238132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C2CF3DBE-8B36-4530-8572-8DDF6DF5717B}"/>
              </a:ext>
            </a:extLst>
          </p:cNvPr>
          <p:cNvSpPr/>
          <p:nvPr/>
        </p:nvSpPr>
        <p:spPr>
          <a:xfrm>
            <a:off x="7427792" y="27392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9318C3CD-6F17-4AFD-890E-DCC2A4D62699}"/>
              </a:ext>
            </a:extLst>
          </p:cNvPr>
          <p:cNvSpPr/>
          <p:nvPr/>
        </p:nvSpPr>
        <p:spPr>
          <a:xfrm>
            <a:off x="781456" y="4550205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D8D01FA7-2874-44D1-9C94-8EEDAE47470A}"/>
              </a:ext>
            </a:extLst>
          </p:cNvPr>
          <p:cNvSpPr/>
          <p:nvPr/>
        </p:nvSpPr>
        <p:spPr>
          <a:xfrm>
            <a:off x="762799" y="239776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5EC2362D-D374-4632-B47A-9A2B0F5E23C7}"/>
              </a:ext>
            </a:extLst>
          </p:cNvPr>
          <p:cNvSpPr/>
          <p:nvPr/>
        </p:nvSpPr>
        <p:spPr>
          <a:xfrm>
            <a:off x="754553" y="29036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20AF3F4-8B4C-4F3E-9A31-00A381883B3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1309" y1="42969" x2="43262" y2="50586"/>
                        <a14:foregroundMark x1="39746" y1="46191" x2="42188" y2="49902"/>
                        <a14:foregroundMark x1="54883" y1="44629" x2="61133" y2="53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90" t="16589" r="19200" b="18605"/>
          <a:stretch/>
        </p:blipFill>
        <p:spPr>
          <a:xfrm>
            <a:off x="894601" y="328800"/>
            <a:ext cx="1720198" cy="17580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8876E8-3D53-4D34-AEB2-32CC5AAFA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>
            <a:off x="173839" y="2670441"/>
            <a:ext cx="2259004" cy="1574267"/>
          </a:xfrm>
          <a:prstGeom prst="parallelogram">
            <a:avLst>
              <a:gd name="adj" fmla="val 45937"/>
            </a:avLst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A785E5-C711-4920-BD4D-9FB9441A80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 flipH="1">
            <a:off x="1091311" y="4937158"/>
            <a:ext cx="2311561" cy="1501220"/>
          </a:xfrm>
          <a:prstGeom prst="parallelogram">
            <a:avLst>
              <a:gd name="adj" fmla="val 45937"/>
            </a:avLst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BFEE6DA-3B81-4C3C-9CFB-19754855DD2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0500" y1="26797" x2="44500" y2="33203"/>
                        <a14:foregroundMark x1="54625" y1="27891" x2="61875" y2="34297"/>
                        <a14:foregroundMark x1="59125" y1="25000" x2="62125" y2="31328"/>
                        <a14:foregroundMark x1="61625" y1="26641" x2="65000" y2="33516"/>
                        <a14:foregroundMark x1="65000" y1="33516" x2="64500" y2="34609"/>
                        <a14:foregroundMark x1="53625" y1="35000" x2="46250" y2="35781"/>
                        <a14:foregroundMark x1="44750" y1="35625" x2="52625" y2="38906"/>
                        <a14:foregroundMark x1="37000" y1="26484" x2="42000" y2="32578"/>
                        <a14:foregroundMark x1="43000" y1="27266" x2="45750" y2="3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7977" r="8208" b="17209"/>
          <a:stretch/>
        </p:blipFill>
        <p:spPr>
          <a:xfrm>
            <a:off x="1072398" y="281697"/>
            <a:ext cx="1364605" cy="204462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23EF84D-0221-4202-A1FD-B8B8C1F6D71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9250" y1="35625" x2="43000" y2="38906"/>
                        <a14:foregroundMark x1="36750" y1="36875" x2="44250" y2="41563"/>
                        <a14:foregroundMark x1="54875" y1="35625" x2="60375" y2="43125"/>
                        <a14:foregroundMark x1="59125" y1="35781" x2="62125" y2="40313"/>
                        <a14:foregroundMark x1="27625" y1="72422" x2="27625" y2="72422"/>
                        <a14:foregroundMark x1="28375" y1="71953" x2="30125" y2="71797"/>
                        <a14:foregroundMark x1="70500" y1="71953" x2="72250" y2="71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44" b="25426"/>
          <a:stretch/>
        </p:blipFill>
        <p:spPr>
          <a:xfrm>
            <a:off x="842179" y="2434039"/>
            <a:ext cx="1952446" cy="180654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207AB85-3E79-46C4-B765-B55608A85C4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625" b="71953" l="10000" r="90000">
                        <a14:foregroundMark x1="49875" y1="20625" x2="55125" y2="22188"/>
                        <a14:foregroundMark x1="54125" y1="37813" x2="61625" y2="41563"/>
                        <a14:foregroundMark x1="58375" y1="35938" x2="61375" y2="39844"/>
                        <a14:foregroundMark x1="56375" y1="35313" x2="60875" y2="37656"/>
                        <a14:foregroundMark x1="39000" y1="35313" x2="41000" y2="39688"/>
                        <a14:foregroundMark x1="43250" y1="33984" x2="43750" y2="40625"/>
                        <a14:foregroundMark x1="39000" y1="33984" x2="39250" y2="39375"/>
                        <a14:foregroundMark x1="43000" y1="34453" x2="44750" y2="40156"/>
                        <a14:foregroundMark x1="42500" y1="35469" x2="42250" y2="39531"/>
                        <a14:foregroundMark x1="38750" y1="35938" x2="39000" y2="40625"/>
                        <a14:foregroundMark x1="44500" y1="42500" x2="48125" y2="42656"/>
                        <a14:foregroundMark x1="47000" y1="43750" x2="52125" y2="44375"/>
                        <a14:foregroundMark x1="43750" y1="71953" x2="43750" y2="71953"/>
                        <a14:foregroundMark x1="15875" y1="69766" x2="15875" y2="69766"/>
                        <a14:foregroundMark x1="16625" y1="69453" x2="15250" y2="69453"/>
                        <a14:foregroundMark x1="84125" y1="70078" x2="84125" y2="70078"/>
                        <a14:foregroundMark x1="81875" y1="70234" x2="83875" y2="7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04" b="22723"/>
          <a:stretch/>
        </p:blipFill>
        <p:spPr>
          <a:xfrm>
            <a:off x="877121" y="4517087"/>
            <a:ext cx="1906646" cy="18844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EBE208-732C-4141-B2BD-3516FB4145D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4" t="40533" r="33340" b="35115"/>
          <a:stretch/>
        </p:blipFill>
        <p:spPr>
          <a:xfrm>
            <a:off x="7755645" y="363631"/>
            <a:ext cx="1505246" cy="1721688"/>
          </a:xfrm>
          <a:prstGeom prst="ellipse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2523718-6812-4247-80E2-0EDEDCC8CB7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>
            <a:off x="8086403" y="2434038"/>
            <a:ext cx="941930" cy="197819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92C63E5-F123-4E8A-8651-1AD3C4C2D77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 flipH="1">
            <a:off x="8038847" y="4542365"/>
            <a:ext cx="843682" cy="195200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500AADA-B135-4FCB-A7C7-8C0581EA86E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8750" b="70703" l="10000" r="90000">
                        <a14:foregroundMark x1="58375" y1="21094" x2="58375" y2="18750"/>
                        <a14:foregroundMark x1="51375" y1="33672" x2="51625" y2="38125"/>
                        <a14:foregroundMark x1="47250" y1="32266" x2="48125" y2="38125"/>
                        <a14:foregroundMark x1="48875" y1="31484" x2="51625" y2="34609"/>
                        <a14:foregroundMark x1="64000" y1="36875" x2="68250" y2="41563"/>
                        <a14:foregroundMark x1="63125" y1="39688" x2="67000" y2="42188"/>
                        <a14:foregroundMark x1="67750" y1="35938" x2="67250" y2="40469"/>
                        <a14:foregroundMark x1="50875" y1="42344" x2="55875" y2="44531"/>
                        <a14:foregroundMark x1="53375" y1="42344" x2="57625" y2="43281"/>
                        <a14:foregroundMark x1="21125" y1="65078" x2="21875" y2="69141"/>
                        <a14:foregroundMark x1="16375" y1="68516" x2="17375" y2="68516"/>
                        <a14:foregroundMark x1="55875" y1="70078" x2="55875" y2="70703"/>
                        <a14:foregroundMark x1="84375" y1="69297" x2="84375" y2="69297"/>
                        <a14:foregroundMark x1="81125" y1="68516" x2="85125" y2="68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28" b="25271"/>
          <a:stretch/>
        </p:blipFill>
        <p:spPr>
          <a:xfrm>
            <a:off x="7548133" y="361794"/>
            <a:ext cx="1770698" cy="169987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80202D3-6657-42C9-B9FA-9AB9DEDBBB2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foregroundMark x1="45250" y1="33047" x2="44750" y2="36563"/>
                        <a14:foregroundMark x1="42000" y1="32422" x2="44000" y2="35625"/>
                        <a14:foregroundMark x1="56875" y1="35469" x2="60375" y2="41250"/>
                        <a14:foregroundMark x1="62125" y1="35469" x2="63375" y2="40313"/>
                        <a14:foregroundMark x1="51625" y1="76250" x2="52375" y2="77031"/>
                        <a14:foregroundMark x1="53125" y1="77500" x2="50625" y2="77500"/>
                        <a14:foregroundMark x1="50625" y1="78125" x2="51875" y2="78125"/>
                        <a14:foregroundMark x1="53125" y1="78125" x2="53125" y2="78125"/>
                        <a14:foregroundMark x1="54875" y1="77813" x2="54875" y2="77813"/>
                        <a14:foregroundMark x1="54875" y1="77500" x2="52875" y2="77656"/>
                        <a14:foregroundMark x1="48625" y1="77656" x2="49625" y2="77656"/>
                        <a14:foregroundMark x1="47875" y1="77656" x2="50125" y2="7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15504" r="15485" b="18760"/>
          <a:stretch/>
        </p:blipFill>
        <p:spPr>
          <a:xfrm>
            <a:off x="7873114" y="2352492"/>
            <a:ext cx="1270308" cy="203018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01F1F96-B0B6-4A81-A326-F23A67FE70E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46500" y1="33672" x2="47000" y2="38281"/>
                        <a14:foregroundMark x1="47375" y1="34766" x2="48375" y2="36094"/>
                        <a14:foregroundMark x1="63125" y1="36719" x2="59375" y2="42344"/>
                        <a14:foregroundMark x1="62375" y1="38906" x2="60375" y2="43281"/>
                        <a14:foregroundMark x1="48125" y1="76719" x2="47250" y2="76563"/>
                        <a14:foregroundMark x1="47250" y1="78125" x2="47250" y2="76563"/>
                        <a14:foregroundMark x1="48875" y1="78281" x2="48875" y2="78281"/>
                        <a14:foregroundMark x1="49875" y1="77969" x2="46500" y2="77344"/>
                        <a14:foregroundMark x1="45250" y1="77031" x2="46750" y2="77813"/>
                        <a14:foregroundMark x1="45500" y1="77813" x2="46750" y2="77969"/>
                        <a14:foregroundMark x1="49625" y1="77969" x2="50875" y2="77031"/>
                        <a14:foregroundMark x1="50375" y1="77500" x2="50375" y2="77500"/>
                        <a14:foregroundMark x1="50375" y1="77344" x2="51125" y2="77344"/>
                        <a14:foregroundMark x1="46000" y1="78125" x2="44750" y2="77656"/>
                        <a14:foregroundMark x1="44750" y1="77188" x2="45250" y2="77500"/>
                        <a14:foregroundMark x1="44750" y1="77344" x2="46000" y2="77813"/>
                        <a14:foregroundMark x1="44500" y1="77344" x2="45500" y2="77969"/>
                        <a14:foregroundMark x1="10750" y1="42656" x2="10750" y2="4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17984" r="7686" b="18914"/>
          <a:stretch/>
        </p:blipFill>
        <p:spPr>
          <a:xfrm>
            <a:off x="7669299" y="4518137"/>
            <a:ext cx="1739356" cy="20375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E296745-FD43-44C4-A8A4-04F76DF0092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60" y="67878"/>
            <a:ext cx="771400" cy="70083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C8C6B0D5-40F0-47C5-BE62-C2060C37130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3394" y="3011203"/>
            <a:ext cx="4089160" cy="408916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51971D-D922-4EFE-9257-BDA4A9F9659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80" y="3984219"/>
            <a:ext cx="2557886" cy="25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F407F3F-57F7-4900-9A5F-523C1DA03878}"/>
</file>

<file path=customXml/itemProps2.xml><?xml version="1.0" encoding="utf-8"?>
<ds:datastoreItem xmlns:ds="http://schemas.openxmlformats.org/officeDocument/2006/customXml" ds:itemID="{F33EBB09-F132-41DE-AA72-9211D8B648F7}"/>
</file>

<file path=customXml/itemProps3.xml><?xml version="1.0" encoding="utf-8"?>
<ds:datastoreItem xmlns:ds="http://schemas.openxmlformats.org/officeDocument/2006/customXml" ds:itemID="{B00E1565-8FF9-4E43-A7D1-001CB868E519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2026-01-04T18:55:22Z</dcterms:created>
  <dcterms:modified xsi:type="dcterms:W3CDTF">2026-01-04T20:01:49Z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