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4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4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4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7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4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7B8F-907B-4786-9424-3035F34FCAE6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6AE3-5924-4FC8-A73D-0FF442011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05600" y="2365130"/>
            <a:ext cx="4682923" cy="3549691"/>
          </a:xfrm>
          <a:prstGeom prst="roundRect">
            <a:avLst>
              <a:gd name="adj" fmla="val 11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80031" y="2365130"/>
            <a:ext cx="4682923" cy="3549692"/>
          </a:xfrm>
          <a:prstGeom prst="roundRect">
            <a:avLst>
              <a:gd name="adj" fmla="val 1235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51691" y="2524626"/>
            <a:ext cx="4422531" cy="3230698"/>
            <a:chOff x="366125" y="2594911"/>
            <a:chExt cx="4422531" cy="32306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" r="5786"/>
            <a:stretch/>
          </p:blipFill>
          <p:spPr>
            <a:xfrm>
              <a:off x="366125" y="2594911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66125" y="5363944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КАТАЕТ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389714" y="2524626"/>
            <a:ext cx="4484077" cy="3230698"/>
            <a:chOff x="304579" y="2594911"/>
            <a:chExt cx="4484077" cy="323069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79" y="2594911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366125" y="5363944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КАТАЕТСЯ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1690" y="2524626"/>
            <a:ext cx="4422531" cy="3210910"/>
            <a:chOff x="366125" y="2727696"/>
            <a:chExt cx="4422531" cy="307893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569678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366125" y="5363944"/>
              <a:ext cx="4422531" cy="442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КАЧАЕТ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408983" y="2524626"/>
            <a:ext cx="4464807" cy="3220955"/>
            <a:chOff x="366125" y="2727696"/>
            <a:chExt cx="4464807" cy="3220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408401" y="548698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КАЧАЕТСЯ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1688" y="2524626"/>
            <a:ext cx="4422532" cy="3230697"/>
            <a:chOff x="366124" y="2727696"/>
            <a:chExt cx="4422532" cy="32306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366124" y="5496728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КУПАЕТ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427191" y="2524626"/>
            <a:ext cx="4446598" cy="3230696"/>
            <a:chOff x="366125" y="2727696"/>
            <a:chExt cx="4446598" cy="323069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390192" y="5496727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КУПАЕТСЯ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2419" y="2524626"/>
            <a:ext cx="4422532" cy="3220955"/>
            <a:chOff x="366125" y="2727696"/>
            <a:chExt cx="4422532" cy="322095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6" r="5131"/>
            <a:stretch/>
          </p:blipFill>
          <p:spPr>
            <a:xfrm>
              <a:off x="385395" y="2727696"/>
              <a:ext cx="4403262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366125" y="548698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ЛЕЧИТ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439226" y="2524626"/>
            <a:ext cx="4434563" cy="3230694"/>
            <a:chOff x="366125" y="2727696"/>
            <a:chExt cx="4434563" cy="323069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5" y="2727696"/>
              <a:ext cx="4422531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378157" y="5496725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ЛЕЧИТСЯ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2784" y="2534363"/>
            <a:ext cx="4461071" cy="3220957"/>
            <a:chOff x="528870" y="2727695"/>
            <a:chExt cx="4461071" cy="322095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7"/>
            <a:stretch/>
          </p:blipFill>
          <p:spPr>
            <a:xfrm>
              <a:off x="567411" y="2727695"/>
              <a:ext cx="4422530" cy="2679823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528870" y="5486987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ОДЕВАЕТ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451259" y="2524626"/>
            <a:ext cx="4460007" cy="3230692"/>
            <a:chOff x="340681" y="2727696"/>
            <a:chExt cx="4460007" cy="323069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" r="4870"/>
            <a:stretch/>
          </p:blipFill>
          <p:spPr>
            <a:xfrm>
              <a:off x="340681" y="2727696"/>
              <a:ext cx="4410498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378157" y="5496723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ОДЕВАЕТСЯ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82" y="3569677"/>
            <a:ext cx="2283598" cy="23451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4" y="327855"/>
            <a:ext cx="987704" cy="85471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318211" y="2524626"/>
            <a:ext cx="4461692" cy="3220648"/>
            <a:chOff x="528249" y="2860480"/>
            <a:chExt cx="4461692" cy="322064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2"/>
            <a:stretch/>
          </p:blipFill>
          <p:spPr>
            <a:xfrm>
              <a:off x="571363" y="2860480"/>
              <a:ext cx="4418578" cy="2679822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TextBox 39"/>
            <p:cNvSpPr txBox="1"/>
            <p:nvPr/>
          </p:nvSpPr>
          <p:spPr>
            <a:xfrm>
              <a:off x="528249" y="5619463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ПРИЧЁСЫВАЕТ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432521" y="2516523"/>
            <a:ext cx="4441268" cy="3228751"/>
            <a:chOff x="515461" y="2860480"/>
            <a:chExt cx="4441268" cy="322875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5" r="7478"/>
            <a:stretch/>
          </p:blipFill>
          <p:spPr>
            <a:xfrm>
              <a:off x="515461" y="2860480"/>
              <a:ext cx="4421606" cy="2679828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3" name="TextBox 42"/>
            <p:cNvSpPr txBox="1"/>
            <p:nvPr/>
          </p:nvSpPr>
          <p:spPr>
            <a:xfrm>
              <a:off x="534198" y="562756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ПРИЧЁСЫВАЕТСЯ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2523" y="2524625"/>
            <a:ext cx="4499133" cy="3228747"/>
            <a:chOff x="590198" y="2860479"/>
            <a:chExt cx="4499133" cy="3228747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6" r="4014"/>
            <a:stretch/>
          </p:blipFill>
          <p:spPr>
            <a:xfrm>
              <a:off x="681370" y="2860479"/>
              <a:ext cx="4407961" cy="2671725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590198" y="5627561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ПРЯЧЕТ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434822" y="2514580"/>
            <a:ext cx="4528132" cy="3238791"/>
            <a:chOff x="687537" y="2860480"/>
            <a:chExt cx="4528132" cy="323879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5" r="3079"/>
            <a:stretch/>
          </p:blipFill>
          <p:spPr>
            <a:xfrm>
              <a:off x="687537" y="2860480"/>
              <a:ext cx="4414900" cy="2689868"/>
            </a:xfrm>
            <a:prstGeom prst="roundRect">
              <a:avLst>
                <a:gd name="adj" fmla="val 1141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9" name="TextBox 48"/>
            <p:cNvSpPr txBox="1"/>
            <p:nvPr/>
          </p:nvSpPr>
          <p:spPr>
            <a:xfrm>
              <a:off x="793138" y="5637606"/>
              <a:ext cx="4422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ПРЯЧЕТСЯ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9" y="3062926"/>
            <a:ext cx="3420192" cy="34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6303562-8B18-48A3-A129-450DCF91165D}"/>
</file>

<file path=customXml/itemProps2.xml><?xml version="1.0" encoding="utf-8"?>
<ds:datastoreItem xmlns:ds="http://schemas.openxmlformats.org/officeDocument/2006/customXml" ds:itemID="{C376E67B-88E7-437E-A2FC-999AF496212B}"/>
</file>

<file path=customXml/itemProps3.xml><?xml version="1.0" encoding="utf-8"?>
<ds:datastoreItem xmlns:ds="http://schemas.openxmlformats.org/officeDocument/2006/customXml" ds:itemID="{755C63BD-4AD3-4A5C-9D90-DCA4860B9639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2026-01-04T14:09:06Z</dcterms:created>
  <dcterms:modified xsi:type="dcterms:W3CDTF">2026-01-04T15:30:00Z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