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9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3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0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2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2E1F-FF2E-4839-B934-1EC341323359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7BCE-262E-45D8-8701-D9F88A5D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0512" cy="70778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03385" y="1529862"/>
            <a:ext cx="6673362" cy="4246684"/>
          </a:xfrm>
          <a:prstGeom prst="roundRect">
            <a:avLst>
              <a:gd name="adj" fmla="val 114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76890" y="1702227"/>
            <a:ext cx="6332802" cy="3964484"/>
            <a:chOff x="876890" y="1702227"/>
            <a:chExt cx="6332802" cy="39644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1" cy="3453545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БЕЖИТ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92924" y="1702227"/>
            <a:ext cx="6332802" cy="3964484"/>
            <a:chOff x="876890" y="1702227"/>
            <a:chExt cx="6332802" cy="396448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0" cy="3453545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МОЕТ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73664" y="1702227"/>
            <a:ext cx="6332801" cy="3964484"/>
            <a:chOff x="876891" y="1702227"/>
            <a:chExt cx="6332801" cy="396448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4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СМОТРИТ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83245" y="1702227"/>
            <a:ext cx="6332801" cy="3964484"/>
            <a:chOff x="876891" y="1702227"/>
            <a:chExt cx="6332801" cy="396448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ПЛАВАЕТ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5252" y="1702227"/>
            <a:ext cx="6332801" cy="3964484"/>
            <a:chOff x="876891" y="1702227"/>
            <a:chExt cx="6332801" cy="396448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</a:t>
              </a:r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95289" y="1702227"/>
            <a:ext cx="6332801" cy="3964484"/>
            <a:chOff x="876891" y="1702227"/>
            <a:chExt cx="6332801" cy="396448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ПОКУПАЕТ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67213" y="1702227"/>
            <a:ext cx="6332801" cy="3964484"/>
            <a:chOff x="876891" y="1702227"/>
            <a:chExt cx="6332801" cy="396448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КАТАЕТСЯ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72777" y="1702227"/>
            <a:ext cx="6332801" cy="3964484"/>
            <a:chOff x="876891" y="1702227"/>
            <a:chExt cx="6332801" cy="396448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1" y="1702227"/>
              <a:ext cx="6326348" cy="3453543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ОДЕВАЕТСЯ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" y="5825820"/>
            <a:ext cx="950135" cy="92604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49" y="2995137"/>
            <a:ext cx="3293706" cy="329370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879968" y="1702227"/>
            <a:ext cx="6332802" cy="3964484"/>
            <a:chOff x="876890" y="1702227"/>
            <a:chExt cx="6332802" cy="396448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90" y="1702227"/>
              <a:ext cx="6326350" cy="3453544"/>
            </a:xfrm>
            <a:prstGeom prst="roundRect">
              <a:avLst>
                <a:gd name="adj" fmla="val 1335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879231" y="5205046"/>
              <a:ext cx="6330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СКЛА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ДЫВАЕТ</a:t>
              </a:r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28" y="795201"/>
            <a:ext cx="5210953" cy="52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D746C4E-7A6A-477B-81BD-FF417C0CDA01}"/>
</file>

<file path=customXml/itemProps2.xml><?xml version="1.0" encoding="utf-8"?>
<ds:datastoreItem xmlns:ds="http://schemas.openxmlformats.org/officeDocument/2006/customXml" ds:itemID="{90A0346F-9687-4DDC-AE8A-038FBEB2EA7F}"/>
</file>

<file path=customXml/itemProps3.xml><?xml version="1.0" encoding="utf-8"?>
<ds:datastoreItem xmlns:ds="http://schemas.openxmlformats.org/officeDocument/2006/customXml" ds:itemID="{550DA78D-81EF-4CCD-8C4D-B979743191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2026-01-04T15:05:06Z</dcterms:created>
  <dcterms:modified xsi:type="dcterms:W3CDTF">2026-01-04T15:05:48Z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