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5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4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5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7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7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07B4-5EAC-4693-800A-9A7E7386F63C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268-E90C-47D2-8DC8-C92CC8E01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7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9051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03385" y="1529862"/>
            <a:ext cx="6673362" cy="4246684"/>
          </a:xfrm>
          <a:prstGeom prst="roundRect">
            <a:avLst>
              <a:gd name="adj" fmla="val 11491"/>
            </a:avLst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76890" y="1702227"/>
            <a:ext cx="6332802" cy="3964484"/>
            <a:chOff x="876890" y="1702227"/>
            <a:chExt cx="6332802" cy="39644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1" cy="3453545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БІЖИТЬ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70439" y="1702227"/>
            <a:ext cx="6332802" cy="3964484"/>
            <a:chOff x="876890" y="1702227"/>
            <a:chExt cx="6332802" cy="396448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0" cy="3453545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МИЄ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63987" y="1702227"/>
            <a:ext cx="6332802" cy="3964484"/>
            <a:chOff x="876890" y="1702227"/>
            <a:chExt cx="6332802" cy="396448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0" cy="3453544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СКЛАДАЄ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73664" y="1702227"/>
            <a:ext cx="6332801" cy="3964484"/>
            <a:chOff x="876891" y="1702227"/>
            <a:chExt cx="6332801" cy="396448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4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ДИВИТЬСЯ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76890" y="1702227"/>
            <a:ext cx="6332801" cy="3964484"/>
            <a:chOff x="876891" y="1702227"/>
            <a:chExt cx="6332801" cy="396448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ПЛАВАЄ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0440" y="1717120"/>
            <a:ext cx="6334413" cy="3979377"/>
            <a:chOff x="875279" y="1687334"/>
            <a:chExt cx="6334413" cy="397937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79" y="1687334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ЗБИРАЄ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63987" y="1717120"/>
            <a:ext cx="6332801" cy="3964484"/>
            <a:chOff x="876891" y="1702227"/>
            <a:chExt cx="6332801" cy="396448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ШИЄ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79798" y="1702227"/>
            <a:ext cx="6332801" cy="3964484"/>
            <a:chOff x="876891" y="1702227"/>
            <a:chExt cx="6332801" cy="396448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КУПЛЯЄ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73663" y="1717120"/>
            <a:ext cx="6332801" cy="3964484"/>
            <a:chOff x="876891" y="1702227"/>
            <a:chExt cx="6332801" cy="396448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ОДЯГАЄТЬСЯ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57534" y="1702227"/>
            <a:ext cx="6332801" cy="3964484"/>
            <a:chOff x="876891" y="1702227"/>
            <a:chExt cx="6332801" cy="396448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ХОВАЄТЬСЯ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93" y="3118338"/>
            <a:ext cx="3062654" cy="30626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" y="5791439"/>
            <a:ext cx="1020436" cy="10284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41" y="985736"/>
            <a:ext cx="5195256" cy="51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031F89D-1A79-45D0-98A4-61FBF63A45A3}"/>
</file>

<file path=customXml/itemProps2.xml><?xml version="1.0" encoding="utf-8"?>
<ds:datastoreItem xmlns:ds="http://schemas.openxmlformats.org/officeDocument/2006/customXml" ds:itemID="{6F0D6B6E-A9EA-413E-8638-0EA714ECC478}"/>
</file>

<file path=customXml/itemProps3.xml><?xml version="1.0" encoding="utf-8"?>
<ds:datastoreItem xmlns:ds="http://schemas.openxmlformats.org/officeDocument/2006/customXml" ds:itemID="{A882E9AB-C770-4BA5-BB2C-07B6DF8FD7D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2026-01-04T15:06:13Z</dcterms:created>
  <dcterms:modified xsi:type="dcterms:W3CDTF">2026-01-04T15:06:37Z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