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8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A04F-9458-425C-B2EE-24264A79F115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F3DAB-7F97-4B23-8BB4-E30A7D464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F3DAB-7F97-4B23-8BB4-E30A7D4646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6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4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3D7A27-0DB8-E9F4-F44B-74BD858DB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12357100" cy="706120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230778" y="595745"/>
            <a:ext cx="9450596" cy="6262255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43F7EA-C5B4-78FF-8410-880C8394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2" r="17542"/>
          <a:stretch/>
        </p:blipFill>
        <p:spPr>
          <a:xfrm>
            <a:off x="83914" y="804943"/>
            <a:ext cx="4470309" cy="6886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FA8B3D-90EE-5C4B-DBE4-D03246115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7913" y="3350720"/>
            <a:ext cx="3296954" cy="3296954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ADDD6EC5-86C5-B53D-E029-79EA4F5A630B}"/>
              </a:ext>
            </a:extLst>
          </p:cNvPr>
          <p:cNvCxnSpPr>
            <a:cxnSpLocks/>
          </p:cNvCxnSpPr>
          <p:nvPr/>
        </p:nvCxnSpPr>
        <p:spPr>
          <a:xfrm>
            <a:off x="1391606" y="4155628"/>
            <a:ext cx="13724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BB3F3-028D-D314-0D3E-708C9BD54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34" y="3459480"/>
            <a:ext cx="3079434" cy="30794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6A52DE-00C9-742B-EC87-020D3A11B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5" y="2223707"/>
            <a:ext cx="4126294" cy="41262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B33611-2183-99C0-BFE5-008696B1BD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2771" y="3531967"/>
            <a:ext cx="2178928" cy="21472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BAC136-ADD5-33A2-45F0-5FAAF1EC8F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149" y="1181746"/>
            <a:ext cx="1962751" cy="23397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1DF902-D24A-7BA4-9BDB-CC5B627C1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2186" y="1154433"/>
            <a:ext cx="1800665" cy="20480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E3DC93-68C4-6663-3A85-5E31BD075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9151" y="4306189"/>
            <a:ext cx="1758547" cy="21457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B6BC6D-665A-F517-1D34-049E5713C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7" y="104074"/>
            <a:ext cx="889883" cy="8078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694B86-6CE8-D012-8DFD-5CA2FB7330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47" y="2962156"/>
            <a:ext cx="3505332" cy="3698423"/>
          </a:xfrm>
          <a:prstGeom prst="rect">
            <a:avLst/>
          </a:prstGeom>
        </p:spPr>
      </p:pic>
      <p:sp>
        <p:nvSpPr>
          <p:cNvPr id="3" name="Дуга 2">
            <a:extLst>
              <a:ext uri="{FF2B5EF4-FFF2-40B4-BE49-F238E27FC236}">
                <a16:creationId xmlns:a16="http://schemas.microsoft.com/office/drawing/2014/main" id="{6A4B7A0C-0B0A-0C6D-7E19-29C20459FD01}"/>
              </a:ext>
            </a:extLst>
          </p:cNvPr>
          <p:cNvSpPr/>
          <p:nvPr/>
        </p:nvSpPr>
        <p:spPr>
          <a:xfrm rot="10434601">
            <a:off x="1357831" y="2738654"/>
            <a:ext cx="2812539" cy="2833949"/>
          </a:xfrm>
          <a:prstGeom prst="arc">
            <a:avLst>
              <a:gd name="adj1" fmla="val 15521403"/>
              <a:gd name="adj2" fmla="val 6837747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6CFF04-6EBB-9E85-4F0E-DE7BD900AC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6792" y="2393272"/>
            <a:ext cx="1758547" cy="24680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D7B81C-B5C5-BD2C-4FBA-DF1FD3932F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431" y="3391263"/>
            <a:ext cx="2183282" cy="30606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637088-DA36-5E32-76FF-9A7518505D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4991" y="911924"/>
            <a:ext cx="2008956" cy="30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AEB782-3FFC-4EB2-8998-8B63F69AD3FD}"/>
</file>

<file path=customXml/itemProps2.xml><?xml version="1.0" encoding="utf-8"?>
<ds:datastoreItem xmlns:ds="http://schemas.openxmlformats.org/officeDocument/2006/customXml" ds:itemID="{FBC21C7C-895E-4003-B38F-FB6FB6080749}"/>
</file>

<file path=customXml/itemProps3.xml><?xml version="1.0" encoding="utf-8"?>
<ds:datastoreItem xmlns:ds="http://schemas.openxmlformats.org/officeDocument/2006/customXml" ds:itemID="{408BC7CD-0E8B-4C6C-86A5-68B38EF77561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2026-01-01T17:44:41Z</dcterms:created>
  <dcterms:modified xsi:type="dcterms:W3CDTF">2026-01-03T21:00:47Z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