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0" d="100"/>
          <a:sy n="30" d="100"/>
        </p:scale>
        <p:origin x="2117" y="1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8A04F-9458-425C-B2EE-24264A79F115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7F3DAB-7F97-4B23-8BB4-E30A7D464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105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F3DAB-7F97-4B23-8BB4-E30A7D46468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601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60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52348">
        <p15:prstTrans prst="peelOff"/>
      </p:transition>
    </mc:Choice>
    <mc:Fallback xmlns="">
      <p:transition spd="slow" advClick="0" advTm="152348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60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52348">
        <p15:prstTrans prst="peelOff"/>
      </p:transition>
    </mc:Choice>
    <mc:Fallback xmlns="">
      <p:transition spd="slow" advClick="0" advTm="152348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640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52348">
        <p15:prstTrans prst="peelOff"/>
      </p:transition>
    </mc:Choice>
    <mc:Fallback xmlns="">
      <p:transition spd="slow" advClick="0" advTm="152348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05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52348">
        <p15:prstTrans prst="peelOff"/>
      </p:transition>
    </mc:Choice>
    <mc:Fallback xmlns="">
      <p:transition spd="slow" advClick="0" advTm="152348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977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52348">
        <p15:prstTrans prst="peelOff"/>
      </p:transition>
    </mc:Choice>
    <mc:Fallback xmlns="">
      <p:transition spd="slow" advClick="0" advTm="152348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33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52348">
        <p15:prstTrans prst="peelOff"/>
      </p:transition>
    </mc:Choice>
    <mc:Fallback xmlns="">
      <p:transition spd="slow" advClick="0" advTm="152348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041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52348">
        <p15:prstTrans prst="peelOff"/>
      </p:transition>
    </mc:Choice>
    <mc:Fallback xmlns="">
      <p:transition spd="slow" advClick="0" advTm="152348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89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52348">
        <p15:prstTrans prst="peelOff"/>
      </p:transition>
    </mc:Choice>
    <mc:Fallback xmlns="">
      <p:transition spd="slow" advClick="0" advTm="152348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6509F922-B61A-FB6D-C02F-63565601E6AF}"/>
              </a:ext>
            </a:extLst>
          </p:cNvPr>
          <p:cNvSpPr/>
          <p:nvPr userDrawn="1"/>
        </p:nvSpPr>
        <p:spPr>
          <a:xfrm>
            <a:off x="5690004" y="6622322"/>
            <a:ext cx="1262974" cy="266676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pPr algn="ctr"/>
            <a:r>
              <a:rPr lang="en-US" sz="1333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US" sz="1333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nna_vynarchuk</a:t>
            </a:r>
            <a:endParaRPr lang="LID4096" sz="1333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ABC20B0-F5D4-23A3-89BA-8C2A579AD0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5592395" y="6665359"/>
            <a:ext cx="180667" cy="18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72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52348">
        <p15:prstTrans prst="peelOff"/>
      </p:transition>
    </mc:Choice>
    <mc:Fallback xmlns="">
      <p:transition spd="slow" advClick="0" advTm="152348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356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52348">
        <p15:prstTrans prst="peelOff"/>
      </p:transition>
    </mc:Choice>
    <mc:Fallback xmlns="">
      <p:transition spd="slow" advClick="0" advTm="152348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19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52348">
        <p15:prstTrans prst="peelOff"/>
      </p:transition>
    </mc:Choice>
    <mc:Fallback xmlns="">
      <p:transition spd="slow" advClick="0" advTm="152348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4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52348">
        <p15:prstTrans prst="peelOff"/>
      </p:transition>
    </mc:Choice>
    <mc:Fallback xmlns="">
      <p:transition spd="slow" advClick="0" advTm="152348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microsoft.com/office/2007/relationships/hdphoto" Target="../media/hdphoto1.wdp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DABAC4-C869-1C70-B6EC-C2F3B42EE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03D7A27-0DB8-E9F4-F44B-74BD858DB6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120"/>
            <a:ext cx="12357100" cy="7061200"/>
          </a:xfrm>
          <a:prstGeom prst="rect">
            <a:avLst/>
          </a:prstGeom>
        </p:spPr>
      </p:pic>
      <p:sp>
        <p:nvSpPr>
          <p:cNvPr id="36" name="Прямокутник: округлені кути 35">
            <a:extLst>
              <a:ext uri="{FF2B5EF4-FFF2-40B4-BE49-F238E27FC236}">
                <a16:creationId xmlns:a16="http://schemas.microsoft.com/office/drawing/2014/main" id="{61F546B5-B088-AAAD-0C90-0B235CF4CC57}"/>
              </a:ext>
            </a:extLst>
          </p:cNvPr>
          <p:cNvSpPr/>
          <p:nvPr/>
        </p:nvSpPr>
        <p:spPr>
          <a:xfrm>
            <a:off x="230778" y="595745"/>
            <a:ext cx="9450596" cy="6262255"/>
          </a:xfrm>
          <a:prstGeom prst="roundRect">
            <a:avLst/>
          </a:prstGeom>
          <a:solidFill>
            <a:schemeClr val="bg1">
              <a:alpha val="90000"/>
            </a:schemeClr>
          </a:solidFill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uk-UA" sz="12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43F7EA-C5B4-78FF-8410-880C839458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85" t="18487" r="28655" b="17492"/>
          <a:stretch>
            <a:fillRect/>
          </a:stretch>
        </p:blipFill>
        <p:spPr>
          <a:xfrm>
            <a:off x="838248" y="1624003"/>
            <a:ext cx="3102476" cy="477926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FA8B3D-90EE-5C4B-DBE4-D032461154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1542" y="3441498"/>
            <a:ext cx="1751151" cy="2702564"/>
          </a:xfrm>
          <a:prstGeom prst="rect">
            <a:avLst/>
          </a:prstGeom>
        </p:spPr>
      </p:pic>
      <p:cxnSp>
        <p:nvCxnSpPr>
          <p:cNvPr id="23" name="Пряма сполучна лінія 22">
            <a:extLst>
              <a:ext uri="{FF2B5EF4-FFF2-40B4-BE49-F238E27FC236}">
                <a16:creationId xmlns:a16="http://schemas.microsoft.com/office/drawing/2014/main" id="{DB7380B7-656E-0F44-FE57-E2B28321DFA2}"/>
              </a:ext>
            </a:extLst>
          </p:cNvPr>
          <p:cNvCxnSpPr>
            <a:cxnSpLocks/>
          </p:cNvCxnSpPr>
          <p:nvPr/>
        </p:nvCxnSpPr>
        <p:spPr>
          <a:xfrm flipV="1">
            <a:off x="1676025" y="2432219"/>
            <a:ext cx="0" cy="2977981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Пряма сполучна лінія 30">
            <a:extLst>
              <a:ext uri="{FF2B5EF4-FFF2-40B4-BE49-F238E27FC236}">
                <a16:creationId xmlns:a16="http://schemas.microsoft.com/office/drawing/2014/main" id="{89FAFB04-230A-E026-5379-6064D2482C53}"/>
              </a:ext>
            </a:extLst>
          </p:cNvPr>
          <p:cNvCxnSpPr>
            <a:cxnSpLocks/>
          </p:cNvCxnSpPr>
          <p:nvPr/>
        </p:nvCxnSpPr>
        <p:spPr>
          <a:xfrm>
            <a:off x="1675193" y="5387593"/>
            <a:ext cx="1684738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 сполучна лінія 9">
            <a:extLst>
              <a:ext uri="{FF2B5EF4-FFF2-40B4-BE49-F238E27FC236}">
                <a16:creationId xmlns:a16="http://schemas.microsoft.com/office/drawing/2014/main" id="{CFBA5D8B-D307-A8FB-16CE-0CBB9FEB4209}"/>
              </a:ext>
            </a:extLst>
          </p:cNvPr>
          <p:cNvCxnSpPr>
            <a:cxnSpLocks/>
          </p:cNvCxnSpPr>
          <p:nvPr/>
        </p:nvCxnSpPr>
        <p:spPr>
          <a:xfrm flipV="1">
            <a:off x="1658741" y="2432219"/>
            <a:ext cx="1710214" cy="2260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 сполучна лінія 10">
            <a:extLst>
              <a:ext uri="{FF2B5EF4-FFF2-40B4-BE49-F238E27FC236}">
                <a16:creationId xmlns:a16="http://schemas.microsoft.com/office/drawing/2014/main" id="{ADDD6EC5-86C5-B53D-E029-79EA4F5A630B}"/>
              </a:ext>
            </a:extLst>
          </p:cNvPr>
          <p:cNvCxnSpPr>
            <a:cxnSpLocks/>
          </p:cNvCxnSpPr>
          <p:nvPr/>
        </p:nvCxnSpPr>
        <p:spPr>
          <a:xfrm>
            <a:off x="1710773" y="3921209"/>
            <a:ext cx="1372494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40BB3F3-028D-D314-0D3E-708C9BD54B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834" y="3459480"/>
            <a:ext cx="3079434" cy="307943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B6A52DE-00C9-742B-EC87-020D3A11BB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965" y="2223707"/>
            <a:ext cx="4126294" cy="412629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AB33611-2183-99C0-BFE5-008696B1BD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86109" y="1047877"/>
            <a:ext cx="2178928" cy="214724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5E62A65-5543-15BC-35BD-B5C9D9E841B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92862" y="3764891"/>
            <a:ext cx="1171004" cy="186166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22666EC-3A7A-A7FC-777B-0D595D1A00A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20145" y="2735449"/>
            <a:ext cx="1526055" cy="223117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6C9DCDD-9A1F-4225-AA6A-9106086C9A3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96207" y="4688634"/>
            <a:ext cx="1668114" cy="196369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5BAC136-ADD5-33A2-45F0-5FAAF1EC8FA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0253" y="1309941"/>
            <a:ext cx="1962751" cy="233975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91DF902-D24A-7BA4-9BDB-CC5B627C124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03420" y="1412383"/>
            <a:ext cx="1800665" cy="204806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FE3DC93-68C4-6663-3A85-5E31BD075A2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64471" y="2970403"/>
            <a:ext cx="1758547" cy="214575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6602932-E8DA-64EE-8FBA-A31E60C5A2D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45068" y="4810516"/>
            <a:ext cx="1866662" cy="184181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7B6BC6D-665A-F517-1D34-049E5713C1E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37" y="104074"/>
            <a:ext cx="889883" cy="80785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13694B86-6CE8-D012-8DFD-5CA2FB73301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353" y="2874471"/>
            <a:ext cx="3505332" cy="369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215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7D1BE17-FE2F-4D65-884B-0D59802E3C03}"/>
</file>

<file path=customXml/itemProps2.xml><?xml version="1.0" encoding="utf-8"?>
<ds:datastoreItem xmlns:ds="http://schemas.openxmlformats.org/officeDocument/2006/customXml" ds:itemID="{AB71FABC-BBD9-415B-A47A-DF31E31E64C5}"/>
</file>

<file path=customXml/itemProps3.xml><?xml version="1.0" encoding="utf-8"?>
<ds:datastoreItem xmlns:ds="http://schemas.openxmlformats.org/officeDocument/2006/customXml" ds:itemID="{722E7D82-D6A1-4A61-B1D0-7B82251FA014}"/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4</cp:revision>
  <dcterms:created xsi:type="dcterms:W3CDTF">2026-01-01T17:44:41Z</dcterms:created>
  <dcterms:modified xsi:type="dcterms:W3CDTF">2026-01-03T20:42:38Z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