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3" d="100"/>
          <a:sy n="43" d="100"/>
        </p:scale>
        <p:origin x="1637" y="10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52BE-EAAB-440E-83D7-5DAD4B36245C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298BD-197A-4071-88EC-6816F72A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3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480B5-139A-ED35-9A9A-3E0A4054A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1046F3-36F2-1557-19C7-DB5827298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3DD032-14DD-9642-D6E5-0563F9990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17B0B7-F84A-4D4C-316D-A581E2EAB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47C387-F9A2-7BCD-8667-1F1BC39A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3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31361-31C3-3BA8-828A-74981AA71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5EC370-8371-5054-4112-EED46833E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3DD16E-5A8E-B217-26AA-4F4D94BA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6E5DE2-1323-C20A-0418-2F7576CF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42A91-E8FA-6C96-2B94-2D69F70E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3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568386-3B0B-D34C-840C-0414F72681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AE1F52-EF67-D3EB-5EED-1A3FFC9BB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1A4A6A-E120-664F-286D-54B68149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6A9004-4F0E-ADEE-C7E7-B710D27C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04422E-0EBC-833D-DF80-62CF0AACC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0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90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0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97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44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15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65C358D4-B57C-8F4F-7E6D-7A8CEF75EAD4}"/>
              </a:ext>
            </a:extLst>
          </p:cNvPr>
          <p:cNvGrpSpPr/>
          <p:nvPr userDrawn="1"/>
        </p:nvGrpSpPr>
        <p:grpSpPr>
          <a:xfrm>
            <a:off x="5398004" y="6551032"/>
            <a:ext cx="1424663" cy="297454"/>
            <a:chOff x="8388592" y="9911250"/>
            <a:chExt cx="2136995" cy="446182"/>
          </a:xfrm>
        </p:grpSpPr>
        <p:sp>
          <p:nvSpPr>
            <p:cNvPr id="5" name="Прямокутник 4">
              <a:extLst>
                <a:ext uri="{FF2B5EF4-FFF2-40B4-BE49-F238E27FC236}">
                  <a16:creationId xmlns:a16="http://schemas.microsoft.com/office/drawing/2014/main" id="{6509F922-B61A-FB6D-C02F-63565601E6AF}"/>
                </a:ext>
              </a:extLst>
            </p:cNvPr>
            <p:cNvSpPr/>
            <p:nvPr userDrawn="1"/>
          </p:nvSpPr>
          <p:spPr>
            <a:xfrm>
              <a:off x="8481084" y="9911250"/>
              <a:ext cx="2044503" cy="4461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333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333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r>
                <a:rPr lang="en-US" sz="1333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nna_vynarchuk</a:t>
              </a:r>
              <a:endParaRPr lang="LID4096" sz="1333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ABC20B0-F5D4-23A3-89BA-8C2A579AD0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8388592" y="9998038"/>
              <a:ext cx="271000" cy="27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9432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35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3EFA3-9F6B-429D-F902-4419F129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7684FB-8CB6-1B95-D8DB-AB81D8999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1D564-B078-3688-6FBD-BC1F91B5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1E5A0A-9DE2-DDAA-4047-82ADBA7BA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688EFB-B83D-13D1-9B4E-AAE4BC0A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47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7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2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0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E4668-185F-2E9B-947D-78821341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0AE394-F721-B533-E6A3-789ACB43D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2E573B-FA6F-DE70-98CC-B55F4EAC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DFD20E-9A0A-1046-ED9E-9426DA378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01648E-733D-636E-820A-C36050FA5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9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9547E-CAFB-264E-1CBC-226093CC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2FB17B-503E-2FFF-F242-85207162C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0E4D56-A028-F1DF-6B8B-4CF37B847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43ADAC-0F7D-C141-B56E-7279E2273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2A4511-E09F-3C3A-1FF8-124CC786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DF157F-3009-5F90-36E0-AC9595FC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2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1981A-C309-65EA-4090-3AB4627D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D5D130-A80D-DC36-9812-1C06956C6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1ABF7F-75BD-80C3-DBCB-01F2EBD27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43211F-6D17-C75A-EBCD-64D99D854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B4FF35-7295-6528-8D42-3BB080ED8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B0CFC1-F554-2483-FA8A-941D51A83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A0F1D2-B835-61EC-4486-6BB5D18B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AC6580-D907-94D1-509E-06AEB4D5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0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DD3CA-3C18-0BAC-94FA-2D146A91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001757-F67C-C234-30FB-C2154C7F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A6F62C-08E3-392A-1DEF-10B0DB7F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557B0D-2B2F-A36C-13B0-54AF82D5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3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612B57-5783-FD4D-33E3-922E2B2A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9F2EB5-03DD-B502-E977-232D3FE0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A03997-2AE1-F865-B8B4-2A1196F5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48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D2BCC-24C1-3195-7629-29CF7AEB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560404-00A4-4BA0-9A25-9CBF3961A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2489DF-F270-14DA-C7BE-564DD48A7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DC1AF4-1909-B0B3-08BA-8BBDE735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FC8BBE-B3D4-E4B5-EDC9-54CC9489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C3C31E-4D3A-52FF-30D9-AC3A2CB3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6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8FC19-F86E-4C4B-2C81-8F3E3429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47BB8C-64DB-FB23-3212-A201CC807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AE68D8-1E1D-5A24-3E78-950C7FD2F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F74F0F-79A2-4C30-F572-F810A861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E1AAA4-1504-A5A4-42D4-749CA92B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B525DC-4B7D-3BA4-7126-608D74F2D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8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BA9B2-4A82-3588-AF3E-C4004DF4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A54F52-B2B9-FB95-4A4C-F0350B14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D6995-E806-9DEC-60FA-DF0972534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37F5BB-031C-94EF-33FA-FCED50C50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39515A-32FE-A843-E807-56A462509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62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5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DABAC4-C869-1C70-B6EC-C2F3B42EE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0D139E-DBA3-7333-496D-2174A7AC7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89820"/>
          </a:xfrm>
          <a:prstGeom prst="rect">
            <a:avLst/>
          </a:prstGeom>
        </p:spPr>
      </p:pic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61F546B5-B088-AAAD-0C90-0B235CF4CC57}"/>
              </a:ext>
            </a:extLst>
          </p:cNvPr>
          <p:cNvSpPr/>
          <p:nvPr/>
        </p:nvSpPr>
        <p:spPr>
          <a:xfrm>
            <a:off x="304800" y="787400"/>
            <a:ext cx="8952322" cy="5842000"/>
          </a:xfrm>
          <a:prstGeom prst="round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uk-UA" sz="1333" dirty="0">
              <a:solidFill>
                <a:srgbClr val="F664E5"/>
              </a:solidFill>
              <a:latin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CF5F69-7F5E-3ABF-310A-773FEF141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299" y="1345441"/>
            <a:ext cx="5696290" cy="56962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A034DA2-F813-25F1-E23A-FBF34C05ECA7}"/>
              </a:ext>
            </a:extLst>
          </p:cNvPr>
          <p:cNvCxnSpPr>
            <a:cxnSpLocks/>
          </p:cNvCxnSpPr>
          <p:nvPr/>
        </p:nvCxnSpPr>
        <p:spPr>
          <a:xfrm>
            <a:off x="1733243" y="2746502"/>
            <a:ext cx="25449" cy="2761884"/>
          </a:xfrm>
          <a:prstGeom prst="line">
            <a:avLst/>
          </a:prstGeom>
          <a:ln w="76200">
            <a:solidFill>
              <a:srgbClr val="FF2D2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8CD171B0-D2ED-A31F-D774-977ADCCD2D9D}"/>
              </a:ext>
            </a:extLst>
          </p:cNvPr>
          <p:cNvCxnSpPr>
            <a:cxnSpLocks/>
          </p:cNvCxnSpPr>
          <p:nvPr/>
        </p:nvCxnSpPr>
        <p:spPr>
          <a:xfrm flipH="1">
            <a:off x="1729559" y="2831506"/>
            <a:ext cx="1687503" cy="1270409"/>
          </a:xfrm>
          <a:prstGeom prst="line">
            <a:avLst/>
          </a:prstGeom>
          <a:ln w="76200">
            <a:solidFill>
              <a:srgbClr val="FF2D2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A664306E-AB3F-9444-8B05-E2AA78CC43D6}"/>
              </a:ext>
            </a:extLst>
          </p:cNvPr>
          <p:cNvCxnSpPr>
            <a:cxnSpLocks/>
          </p:cNvCxnSpPr>
          <p:nvPr/>
        </p:nvCxnSpPr>
        <p:spPr>
          <a:xfrm flipH="1" flipV="1">
            <a:off x="1779643" y="4070109"/>
            <a:ext cx="1685234" cy="1335486"/>
          </a:xfrm>
          <a:prstGeom prst="line">
            <a:avLst/>
          </a:prstGeom>
          <a:ln w="76200">
            <a:solidFill>
              <a:srgbClr val="FF2D2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A26C3E2-A4CD-56FD-FF6A-BB9FBB5F8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714" y="2612239"/>
            <a:ext cx="3162693" cy="31626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FC229D-578F-A254-0730-5AE727E818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73" y="3708261"/>
            <a:ext cx="3062398" cy="306239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31C365-1557-ECE3-70D8-4B30BDE20D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251" y="1098353"/>
            <a:ext cx="1952051" cy="22712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55B31BA-4CE2-7D64-3DB6-BF76086918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0104" y="3342813"/>
            <a:ext cx="2124745" cy="23727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34ECE4D-7287-1C75-56A4-39F87587C2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8429" y="1303696"/>
            <a:ext cx="1832038" cy="23727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0AD87E8-9C86-F910-95AA-B26496CAFE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6440" y="3141853"/>
            <a:ext cx="1586510" cy="217894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C429D47-2EBC-D66E-5B05-022D4F0542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7192" y="999625"/>
            <a:ext cx="2519205" cy="25614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EEA24B-EFBC-9487-6FD7-2EAAF8D983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3038" y="2959052"/>
            <a:ext cx="3419063" cy="341906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F0E086F-8BEC-A860-4757-38B5019631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159" y="3844856"/>
            <a:ext cx="1958160" cy="24358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C46B1B2-BCD6-4656-146B-B4C1D798AD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29373" y="4070109"/>
            <a:ext cx="1857552" cy="237271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C275601-1B85-C93A-948B-A9F315BDD6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67890" y="3902534"/>
            <a:ext cx="2177426" cy="241295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BA51588-E1B9-D3A1-FD39-9F158710E50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46028" y="1629448"/>
            <a:ext cx="1486004" cy="199758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092FB6B-88F7-7B59-4468-CD48D01BF5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42"/>
            <a:ext cx="1187112" cy="109279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8A88615-204B-BC25-75B1-3E425A14BF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3" y="1117778"/>
            <a:ext cx="2944184" cy="302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5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64B1CB8-81B1-4E7E-B1BB-093F3A957C12}"/>
</file>

<file path=customXml/itemProps2.xml><?xml version="1.0" encoding="utf-8"?>
<ds:datastoreItem xmlns:ds="http://schemas.openxmlformats.org/officeDocument/2006/customXml" ds:itemID="{514EC500-28AD-4CBE-AF91-3873944186F7}"/>
</file>

<file path=customXml/itemProps3.xml><?xml version="1.0" encoding="utf-8"?>
<ds:datastoreItem xmlns:ds="http://schemas.openxmlformats.org/officeDocument/2006/customXml" ds:itemID="{D8CDA636-8B4D-426A-AAB7-17F6AB51A116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2026-01-01T10:39:19Z</dcterms:created>
  <dcterms:modified xsi:type="dcterms:W3CDTF">2026-01-03T20:30:19Z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