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CB0B"/>
    <a:srgbClr val="F6F4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1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3DCD46-F330-C390-AEDC-7D4CE9377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3C83F7-7822-4441-E8FC-7CF27E552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B06C42-E663-B29C-AB26-B8443141E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3A4ECA-6034-1750-E501-C3BA0480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E21A2-4AB5-8B7F-08F7-319FF727B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5861D7-1709-44C6-ECAE-FB0897D2D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4F6BB3-ECC5-232A-FF48-0FC22097F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18162E-5EC6-659D-1129-22DA185E9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58A94-FC3B-F08A-520C-263D15F65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3BE0A-B7C8-0B3B-E2D2-8439E99D8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82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509C90-BEE8-AA69-3DEA-62B4BA9CB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5C5CF3-CFD4-DA62-0121-400A1C0D1C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BC262D-EDCB-8D1E-F8E2-AD999DD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98D7E4-74BB-CFBA-7963-FCAC28FB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655A2-16D8-DD76-628F-E4CBBDE94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98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70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8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6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4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98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0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28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95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C0E04-52B5-16F8-4306-CAC39556C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7E0C3-719F-DEF8-E259-298D267BF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6C95B-BD0E-0A30-1731-5AFD93A9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AAEA94-C81E-732C-DE80-CA71DF345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050674-8562-F096-FD4C-8FE4C16E7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8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13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99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495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E59E2-A5AE-A5BE-307F-CD6680442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B84831-F98B-C690-8F8D-EEC4B933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D576CE-46D6-C4BC-A9FF-13A799B9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C9D000-1A5B-148D-5F5A-B87E6C19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C65AF-7BA8-1F34-3AE1-8553F3D2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22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E89A66-33D3-C9BC-4B01-218C670E2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EF9671-8029-0661-EA71-F853FF9D22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5B1316-2013-C7CD-40B4-74F196A9AC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A7F1D-F36A-A04B-8657-26577D2F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E466BF-78A9-32F1-F4E3-6538D3FC2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C9B34C-18BA-B57E-A0D1-A486DEC5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53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5FB10-5584-BB2B-DA0A-610F7BDA8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DD86E-E1DA-2309-D87B-B151B09FF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C8183D-FE5D-15A9-2F8C-64D7EAB9D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43BAD72-01A8-075E-7899-C39E856E0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6FF0372-0AFE-7538-D13D-29DFCF226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5A59D3-596E-2481-B590-3A4CEC51B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F6B75D5-02A4-BD6E-D38D-7C2E19E2E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57E3254-4B01-4929-772A-F3088B66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8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08202-7EA3-019C-C8DC-5A64B1CE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4BEEF60-7691-E424-AF5E-960CEB05A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7EFDF78-AFA4-E5F7-F217-3122230FD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35E737-6579-4A91-0223-CB259DFF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26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689018-D4AA-6B20-0509-593654A6A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07FA56-E99D-B00E-DF7C-432A4E72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C67ADA-26C8-4B80-032B-391115B67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49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5B429-2EF7-C32C-31BC-3BA403E6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C3FA99-D20B-3CEB-D382-1C6A94601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FCA107-EDAC-DE34-89DB-455EE638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CCBD-72B3-66AF-9F48-ED5E4F7C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138296-0AB4-042E-3FEF-22F23A0C9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7C158B-0B26-4EB6-78F1-FAFC55F4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0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5A9B3-6E6F-A6EE-BAE1-C6E07A77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7DA55B-2B0F-4D64-45EF-EC224D5573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09214-030A-F252-DE49-C87CDBBC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2E12BC-D466-4452-6FBB-D116A0A4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5F9DE-B9D8-AA27-4D8D-D36B2114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6C3D0E-12C5-5BAC-2399-8C7806927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72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F9191-2C29-5C9A-AFC0-AE37184A2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590B49-E6FE-76F4-B05C-D1C26690C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BADD8-7170-9CCD-4DAC-C1FCF1D162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B9580-7144-466E-A7C0-4FF568EB489B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3E9013-8547-DC8F-A005-FFB01CF4D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431734-4101-2723-6474-D27D233F6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10088-EFB7-4419-8FA4-35FB2B775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1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6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6CC931-9047-9632-49F1-0EE788887E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71120"/>
            <a:ext cx="12481560" cy="71323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267706" y="445226"/>
            <a:ext cx="9174477" cy="6482772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35F390-FA78-FFC9-B80D-97F86BF00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5" r="11065"/>
          <a:stretch/>
        </p:blipFill>
        <p:spPr>
          <a:xfrm>
            <a:off x="-122127" y="750676"/>
            <a:ext cx="5405854" cy="6942237"/>
          </a:xfrm>
          <a:prstGeom prst="rect">
            <a:avLst/>
          </a:prstGeom>
        </p:spPr>
      </p:pic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6EC02731-3E31-92E5-FBA0-84ECC8EDAE43}"/>
              </a:ext>
            </a:extLst>
          </p:cNvPr>
          <p:cNvCxnSpPr>
            <a:cxnSpLocks/>
          </p:cNvCxnSpPr>
          <p:nvPr/>
        </p:nvCxnSpPr>
        <p:spPr>
          <a:xfrm flipV="1">
            <a:off x="2524170" y="2644041"/>
            <a:ext cx="0" cy="3155509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6F820A-9032-D11B-8C94-138E60697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52" y="3644899"/>
            <a:ext cx="3225800" cy="32258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03E089-63F0-63E3-BA87-3BD9FC5DCC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4160" y1="21289" x2="64648" y2="288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492" y="2822865"/>
            <a:ext cx="3647208" cy="36472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1EE0B0-6072-4F23-E1ED-024374CF96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" y="0"/>
            <a:ext cx="1159107" cy="116823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D31C089-B0C6-97A5-9D54-8255A82D855C}"/>
              </a:ext>
            </a:extLst>
          </p:cNvPr>
          <p:cNvGrpSpPr/>
          <p:nvPr/>
        </p:nvGrpSpPr>
        <p:grpSpPr>
          <a:xfrm>
            <a:off x="2608211" y="3226386"/>
            <a:ext cx="3415759" cy="3489859"/>
            <a:chOff x="2608211" y="3226386"/>
            <a:chExt cx="3415759" cy="3489859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EDD2C3-AAFD-23C7-F9D9-66701A3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211" y="3300486"/>
              <a:ext cx="3415759" cy="3415759"/>
            </a:xfrm>
            <a:prstGeom prst="rect">
              <a:avLst/>
            </a:prstGeom>
          </p:spPr>
        </p:pic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38E5AD5F-D2FF-0765-64EE-8E7FDC932467}"/>
                </a:ext>
              </a:extLst>
            </p:cNvPr>
            <p:cNvSpPr/>
            <p:nvPr/>
          </p:nvSpPr>
          <p:spPr>
            <a:xfrm>
              <a:off x="4077311" y="3226386"/>
              <a:ext cx="477558" cy="622543"/>
            </a:xfrm>
            <a:prstGeom prst="ellipse">
              <a:avLst/>
            </a:prstGeom>
            <a:solidFill>
              <a:srgbClr val="F9CB0B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8DA484-2D55-5E34-2896-47F03D1F1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4861" y="626861"/>
            <a:ext cx="2099980" cy="26733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B7B0F3-8EAE-96C4-8AA3-AAFA65D63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703" y="4339734"/>
            <a:ext cx="1653412" cy="21423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F55249C-0CDE-7CAA-3C33-B171235A683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6894" y="2955090"/>
            <a:ext cx="1469606" cy="209210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EA2A93-767C-AE10-B7B2-280A6F0BC91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60532" y="989844"/>
            <a:ext cx="1830662" cy="22365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392A95-FF84-F79A-9095-2F06CC5584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7246" y="4168048"/>
            <a:ext cx="2117145" cy="2338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9837DA2-A93A-0EC8-C3FE-70480E17E54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2090" y="3803257"/>
            <a:ext cx="1305158" cy="28226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15406C-ADAE-C267-9495-6181C6C1C58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66120" y="1292049"/>
            <a:ext cx="805900" cy="201614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63ACF8-3C27-6B48-FE47-4C50047B43D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-1" t="-6081" r="-16559" b="-5862"/>
          <a:stretch/>
        </p:blipFill>
        <p:spPr>
          <a:xfrm>
            <a:off x="7495448" y="1086812"/>
            <a:ext cx="821754" cy="2426617"/>
          </a:xfrm>
          <a:prstGeom prst="rect">
            <a:avLst/>
          </a:prstGeom>
          <a:effectLst>
            <a:glow rad="241300">
              <a:schemeClr val="bg1">
                <a:alpha val="93000"/>
              </a:schemeClr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EAFCF53-122F-C5A5-FB72-736EA4ACEC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72723" y="2948180"/>
            <a:ext cx="2254399" cy="2426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F3A7F52-3DB6-EF05-0214-FD3A760DDD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325" y="743159"/>
            <a:ext cx="3775209" cy="400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E1889B8-5FDC-42BB-9546-B792AE823637}"/>
</file>

<file path=customXml/itemProps2.xml><?xml version="1.0" encoding="utf-8"?>
<ds:datastoreItem xmlns:ds="http://schemas.openxmlformats.org/officeDocument/2006/customXml" ds:itemID="{1A0DC394-6CC6-490A-BD8B-2A3077ED78AA}"/>
</file>

<file path=customXml/itemProps3.xml><?xml version="1.0" encoding="utf-8"?>
<ds:datastoreItem xmlns:ds="http://schemas.openxmlformats.org/officeDocument/2006/customXml" ds:itemID="{4E68A0B4-89F1-4199-AB4E-FABA17246BB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2026-01-01T18:57:36Z</dcterms:created>
  <dcterms:modified xsi:type="dcterms:W3CDTF">2026-01-03T20:18:34Z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