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B0B"/>
    <a:srgbClr val="F6F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733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DCD46-F330-C390-AEDC-7D4CE937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3C83F7-7822-4441-E8FC-7CF27E552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06C42-E663-B29C-AB26-B8443141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A4ECA-6034-1750-E501-C3BA0480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E21A2-4AB5-8B7F-08F7-319FF727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7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861D7-1709-44C6-ECAE-FB0897D2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4F6BB3-ECC5-232A-FF48-0FC22097F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18162E-5EC6-659D-1129-22DA185E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58A94-FC3B-F08A-520C-263D15F6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3BE0A-B7C8-0B3B-E2D2-8439E99D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2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09C90-BEE8-AA69-3DEA-62B4BA9CB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5C5CF3-CFD4-DA62-0121-400A1C0D1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C262D-EDCB-8D1E-F8E2-AD999DD6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8D7E4-74BB-CFBA-7963-FCAC28FB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655A2-16D8-DD76-628F-E4CBBDE9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8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0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09F922-B61A-FB6D-C02F-63565601E6AF}"/>
              </a:ext>
            </a:extLst>
          </p:cNvPr>
          <p:cNvSpPr/>
          <p:nvPr userDrawn="1"/>
        </p:nvSpPr>
        <p:spPr>
          <a:xfrm>
            <a:off x="5690004" y="6622322"/>
            <a:ext cx="1262974" cy="26667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3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333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nna_vynarchuk</a:t>
            </a:r>
            <a:endParaRPr lang="LID4096" sz="1333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C20B0-F5D4-23A3-89BA-8C2A579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92395" y="6665359"/>
            <a:ext cx="180667" cy="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9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C0E04-52B5-16F8-4306-CAC39556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7E0C3-719F-DEF8-E259-298D267BF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6C95B-BD0E-0A30-1731-5AFD93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AAEA94-C81E-732C-DE80-CA71DF34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050674-8562-F096-FD4C-8FE4C16E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82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1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E59E2-A5AE-A5BE-307F-CD668044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B84831-F98B-C690-8F8D-EEC4B933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D576CE-46D6-C4BC-A9FF-13A799B9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C9D000-1A5B-148D-5F5A-B87E6C19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C65AF-7BA8-1F34-3AE1-8553F3D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2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89A66-33D3-C9BC-4B01-218C670E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F9671-8029-0661-EA71-F853FF9D2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5B1316-2013-C7CD-40B4-74F196A9A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3A7F1D-F36A-A04B-8657-26577D2F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E466BF-78A9-32F1-F4E3-6538D3FC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C9B34C-18BA-B57E-A0D1-A486DEC5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5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5FB10-5584-BB2B-DA0A-610F7BDA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DD86E-E1DA-2309-D87B-B151B09FF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C8183D-FE5D-15A9-2F8C-64D7EAB9D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3BAD72-01A8-075E-7899-C39E856E0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FF0372-0AFE-7538-D13D-29DFCF226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5A59D3-596E-2481-B590-3A4CEC51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6B75D5-02A4-BD6E-D38D-7C2E19E2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7E3254-4B01-4929-772A-F3088B66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8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08202-7EA3-019C-C8DC-5A64B1CE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BEEF60-7691-E424-AF5E-960CEB05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EFDF78-AFA4-E5F7-F217-3122230F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35E737-6579-4A91-0223-CB259DFF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689018-D4AA-6B20-0509-593654A6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07FA56-E99D-B00E-DF7C-432A4E72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C67ADA-26C8-4B80-032B-391115B6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9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5B429-2EF7-C32C-31BC-3BA403E6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3FA99-D20B-3CEB-D382-1C6A9460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CA107-EDAC-DE34-89DB-455EE6383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CCBD-72B3-66AF-9F48-ED5E4F7C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138296-0AB4-042E-3FEF-22F23A0C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C158B-0B26-4EB6-78F1-FAFC55F4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5A9B3-6E6F-A6EE-BAE1-C6E07A77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7DA55B-2B0F-4D64-45EF-EC224D557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309214-030A-F252-DE49-C87CDBBC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2E12BC-D466-4452-6FBB-D116A0A4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5F9DE-B9D8-AA27-4D8D-D36B2114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6C3D0E-12C5-5BAC-2399-8C780692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2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F9191-2C29-5C9A-AFC0-AE37184A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590B49-E6FE-76F4-B05C-D1C26690C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EBADD8-7170-9CCD-4DAC-C1FCF1D16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E9013-8547-DC8F-A005-FFB01CF4D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31734-4101-2723-6474-D27D233F6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1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6CC931-9047-9632-49F1-0EE78888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71120"/>
            <a:ext cx="12481560" cy="713232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304799" y="387927"/>
            <a:ext cx="9174477" cy="6482772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5F390-FA78-FFC9-B80D-97F86BF00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5" r="11065"/>
          <a:stretch/>
        </p:blipFill>
        <p:spPr>
          <a:xfrm>
            <a:off x="-134411" y="816455"/>
            <a:ext cx="5405854" cy="6942237"/>
          </a:xfrm>
          <a:prstGeom prst="rect">
            <a:avLst/>
          </a:prstGeom>
        </p:spPr>
      </p:pic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6EC02731-3E31-92E5-FBA0-84ECC8EDAE43}"/>
              </a:ext>
            </a:extLst>
          </p:cNvPr>
          <p:cNvCxnSpPr>
            <a:cxnSpLocks/>
          </p:cNvCxnSpPr>
          <p:nvPr/>
        </p:nvCxnSpPr>
        <p:spPr>
          <a:xfrm flipV="1">
            <a:off x="2524170" y="2644041"/>
            <a:ext cx="0" cy="3155509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6F820A-9032-D11B-8C94-138E60697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2" y="3644899"/>
            <a:ext cx="3225800" cy="3225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03E089-63F0-63E3-BA87-3BD9FC5DC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160" y1="21289" x2="64648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92" y="2822865"/>
            <a:ext cx="3647208" cy="36472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1EE0B0-6072-4F23-E1ED-024374CF96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" y="0"/>
            <a:ext cx="1159107" cy="116823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3A7F52-3DB6-EF05-0214-FD3A760DDD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93" y="-439249"/>
            <a:ext cx="3775209" cy="400204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D31C089-B0C6-97A5-9D54-8255A82D855C}"/>
              </a:ext>
            </a:extLst>
          </p:cNvPr>
          <p:cNvGrpSpPr/>
          <p:nvPr/>
        </p:nvGrpSpPr>
        <p:grpSpPr>
          <a:xfrm>
            <a:off x="2608211" y="3226386"/>
            <a:ext cx="3415759" cy="3489859"/>
            <a:chOff x="2608211" y="3226386"/>
            <a:chExt cx="3415759" cy="348985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5EDD2C3-AAFD-23C7-F9D9-66701A3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211" y="3300486"/>
              <a:ext cx="3415759" cy="3415759"/>
            </a:xfrm>
            <a:prstGeom prst="rect">
              <a:avLst/>
            </a:prstGeom>
          </p:spPr>
        </p:pic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38E5AD5F-D2FF-0765-64EE-8E7FDC932467}"/>
                </a:ext>
              </a:extLst>
            </p:cNvPr>
            <p:cNvSpPr/>
            <p:nvPr/>
          </p:nvSpPr>
          <p:spPr>
            <a:xfrm>
              <a:off x="4077311" y="3226386"/>
              <a:ext cx="477558" cy="622543"/>
            </a:xfrm>
            <a:prstGeom prst="ellipse">
              <a:avLst/>
            </a:prstGeom>
            <a:solidFill>
              <a:srgbClr val="F9CB0B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D82359-F85E-56ED-73AE-1BECBA926D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6619" y="4447943"/>
            <a:ext cx="1316229" cy="18569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8DA484-2D55-5E34-2896-47F03D1F1F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141" y="690209"/>
            <a:ext cx="2099980" cy="26733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AFCF53-122F-C5A5-FB72-736EA4ACEC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3625" y="2713967"/>
            <a:ext cx="2254399" cy="24264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B7B0F3-8EAE-96C4-8AA3-AAFA65D632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6703" y="4339734"/>
            <a:ext cx="1653412" cy="21423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BBCD60-BEC9-AD42-B8D6-C7C8FC8B49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83070" y="797235"/>
            <a:ext cx="1917358" cy="21673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55249C-0CDE-7CAA-3C33-B171235A68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21243" y="2743927"/>
            <a:ext cx="1469606" cy="209210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EA2A93-767C-AE10-B7B2-280A6F0BC91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87971" y="889034"/>
            <a:ext cx="1830662" cy="22365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392A95-FF84-F79A-9095-2F06CC5584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37246" y="4168048"/>
            <a:ext cx="2117145" cy="23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468985-39AB-4E33-B068-F15F87E0EC11}"/>
</file>

<file path=customXml/itemProps2.xml><?xml version="1.0" encoding="utf-8"?>
<ds:datastoreItem xmlns:ds="http://schemas.openxmlformats.org/officeDocument/2006/customXml" ds:itemID="{B0D75736-7725-4E0F-8E26-093EFCF63457}"/>
</file>

<file path=customXml/itemProps3.xml><?xml version="1.0" encoding="utf-8"?>
<ds:datastoreItem xmlns:ds="http://schemas.openxmlformats.org/officeDocument/2006/customXml" ds:itemID="{6CA922B8-88A3-4D55-9F1A-77985378CCC5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2026-01-01T18:57:36Z</dcterms:created>
  <dcterms:modified xsi:type="dcterms:W3CDTF">2026-01-03T20:11:08Z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