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4" d="100"/>
          <a:sy n="34" d="100"/>
        </p:scale>
        <p:origin x="1992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DCD46-F330-C390-AEDC-7D4CE9377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3C83F7-7822-4441-E8FC-7CF27E552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B06C42-E663-B29C-AB26-B8443141E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3A4ECA-6034-1750-E501-C3BA0480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7E21A2-4AB5-8B7F-08F7-319FF727B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07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861D7-1709-44C6-ECAE-FB0897D2D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4F6BB3-ECC5-232A-FF48-0FC22097F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18162E-5EC6-659D-1129-22DA185E9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458A94-FC3B-F08A-520C-263D15F65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3BE0A-B7C8-0B3B-E2D2-8439E99D8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82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509C90-BEE8-AA69-3DEA-62B4BA9CB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5C5CF3-CFD4-DA62-0121-400A1C0D1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BC262D-EDCB-8D1E-F8E2-AD999DD6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98D7E4-74BB-CFBA-7963-FCAC28FB2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655A2-16D8-DD76-628F-E4CBBDE94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89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07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48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6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94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98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02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509F922-B61A-FB6D-C02F-63565601E6AF}"/>
              </a:ext>
            </a:extLst>
          </p:cNvPr>
          <p:cNvSpPr/>
          <p:nvPr userDrawn="1"/>
        </p:nvSpPr>
        <p:spPr>
          <a:xfrm>
            <a:off x="5690004" y="6622322"/>
            <a:ext cx="1262974" cy="266676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1333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1333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nna_vynarchuk</a:t>
            </a:r>
            <a:endParaRPr lang="LID4096" sz="1333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BC20B0-F5D4-23A3-89BA-8C2A579AD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5592395" y="6665359"/>
            <a:ext cx="180667" cy="18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28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95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C0E04-52B5-16F8-4306-CAC39556C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87E0C3-719F-DEF8-E259-298D267BF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46C95B-BD0E-0A30-1731-5AFD93A9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AAEA94-C81E-732C-DE80-CA71DF345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050674-8562-F096-FD4C-8FE4C16E7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82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13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99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95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E59E2-A5AE-A5BE-307F-CD6680442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B84831-F98B-C690-8F8D-EEC4B9337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D576CE-46D6-C4BC-A9FF-13A799B9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C9D000-1A5B-148D-5F5A-B87E6C199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8C65AF-7BA8-1F34-3AE1-8553F3D2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22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89A66-33D3-C9BC-4B01-218C670E2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EF9671-8029-0661-EA71-F853FF9D22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5B1316-2013-C7CD-40B4-74F196A9A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3A7F1D-F36A-A04B-8657-26577D2F7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E466BF-78A9-32F1-F4E3-6538D3FC2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C9B34C-18BA-B57E-A0D1-A486DEC5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5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5FB10-5584-BB2B-DA0A-610F7BDA8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2DD86E-E1DA-2309-D87B-B151B09FF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C8183D-FE5D-15A9-2F8C-64D7EAB9D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3BAD72-01A8-075E-7899-C39E856E0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FF0372-0AFE-7538-D13D-29DFCF226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5A59D3-596E-2481-B590-3A4CEC51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6B75D5-02A4-BD6E-D38D-7C2E19E2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7E3254-4B01-4929-772A-F3088B66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8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08202-7EA3-019C-C8DC-5A64B1CE6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BEEF60-7691-E424-AF5E-960CEB05A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EFDF78-AFA4-E5F7-F217-3122230FD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35E737-6579-4A91-0223-CB259DFF5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26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689018-D4AA-6B20-0509-593654A6A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07FA56-E99D-B00E-DF7C-432A4E72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C67ADA-26C8-4B80-032B-391115B67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9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5B429-2EF7-C32C-31BC-3BA403E69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C3FA99-D20B-3CEB-D382-1C6A94601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FCA107-EDAC-DE34-89DB-455EE6383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ADCCBD-72B3-66AF-9F48-ED5E4F7C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138296-0AB4-042E-3FEF-22F23A0C9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7C158B-0B26-4EB6-78F1-FAFC55F4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0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5A9B3-6E6F-A6EE-BAE1-C6E07A77E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7DA55B-2B0F-4D64-45EF-EC224D557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309214-030A-F252-DE49-C87CDBBC3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2E12BC-D466-4452-6FBB-D116A0A4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15F9DE-B9D8-AA27-4D8D-D36B21140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6C3D0E-12C5-5BAC-2399-8C780692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72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F9191-2C29-5C9A-AFC0-AE37184A2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590B49-E6FE-76F4-B05C-D1C26690C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EBADD8-7170-9CCD-4DAC-C1FCF1D16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3E9013-8547-DC8F-A005-FFB01CF4D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431734-4101-2723-6474-D27D233F6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11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6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ADABAC4-C869-1C70-B6EC-C2F3B42EE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6CC931-9047-9632-49F1-0EE788887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71120"/>
            <a:ext cx="12481560" cy="7132320"/>
          </a:xfrm>
          <a:prstGeom prst="rect">
            <a:avLst/>
          </a:prstGeom>
        </p:spPr>
      </p:pic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61F546B5-B088-AAAD-0C90-0B235CF4CC57}"/>
              </a:ext>
            </a:extLst>
          </p:cNvPr>
          <p:cNvSpPr/>
          <p:nvPr/>
        </p:nvSpPr>
        <p:spPr>
          <a:xfrm>
            <a:off x="304799" y="387927"/>
            <a:ext cx="9174477" cy="6482772"/>
          </a:xfrm>
          <a:prstGeom prst="roundRect">
            <a:avLst/>
          </a:prstGeom>
          <a:solidFill>
            <a:schemeClr val="bg1">
              <a:alpha val="9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uk-UA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35F390-FA78-FFC9-B80D-97F86BF00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20" t="21366" r="29586" b="22907"/>
          <a:stretch>
            <a:fillRect/>
          </a:stretch>
        </p:blipFill>
        <p:spPr>
          <a:xfrm>
            <a:off x="863702" y="2443029"/>
            <a:ext cx="2975968" cy="38217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EDD2C3-AAFD-23C7-F9D9-66701A326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336" y="3798870"/>
            <a:ext cx="1787172" cy="2296223"/>
          </a:xfrm>
          <a:prstGeom prst="rect">
            <a:avLst/>
          </a:prstGeom>
        </p:spPr>
      </p:pic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id="{6EC02731-3E31-92E5-FBA0-84ECC8EDAE43}"/>
              </a:ext>
            </a:extLst>
          </p:cNvPr>
          <p:cNvCxnSpPr>
            <a:cxnSpLocks/>
          </p:cNvCxnSpPr>
          <p:nvPr/>
        </p:nvCxnSpPr>
        <p:spPr>
          <a:xfrm flipV="1">
            <a:off x="1565560" y="2876989"/>
            <a:ext cx="9930" cy="2813098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id="{DB7380B7-656E-0F44-FE57-E2B28321DFA2}"/>
              </a:ext>
            </a:extLst>
          </p:cNvPr>
          <p:cNvCxnSpPr>
            <a:cxnSpLocks/>
          </p:cNvCxnSpPr>
          <p:nvPr/>
        </p:nvCxnSpPr>
        <p:spPr>
          <a:xfrm flipV="1">
            <a:off x="3278888" y="2816263"/>
            <a:ext cx="0" cy="2873824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 сполучна лінія 30">
            <a:extLst>
              <a:ext uri="{FF2B5EF4-FFF2-40B4-BE49-F238E27FC236}">
                <a16:creationId xmlns:a16="http://schemas.microsoft.com/office/drawing/2014/main" id="{89FAFB04-230A-E026-5379-6064D2482C53}"/>
              </a:ext>
            </a:extLst>
          </p:cNvPr>
          <p:cNvCxnSpPr>
            <a:cxnSpLocks/>
          </p:cNvCxnSpPr>
          <p:nvPr/>
        </p:nvCxnSpPr>
        <p:spPr>
          <a:xfrm flipV="1">
            <a:off x="1565560" y="2853470"/>
            <a:ext cx="1773128" cy="2705884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6F820A-9032-D11B-8C94-138E606974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52" y="3644899"/>
            <a:ext cx="3225800" cy="32258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03E089-63F0-63E3-BA87-3BD9FC5DCC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4160" y1="21289" x2="64648" y2="28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619" y="2314758"/>
            <a:ext cx="3647208" cy="36472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D82359-F85E-56ED-73AE-1BECBA926D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5089" y="4454943"/>
            <a:ext cx="1316229" cy="18569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C8DA484-2D55-5E34-2896-47F03D1F1F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611" y="697209"/>
            <a:ext cx="2099980" cy="267330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EAFCF53-122F-C5A5-FB72-736EA4ACEC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2095" y="2720967"/>
            <a:ext cx="2254399" cy="242649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B7B0F3-8EAE-96C4-8AA3-AAFA65D632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5173" y="4346734"/>
            <a:ext cx="1653412" cy="21423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7BBCD60-BEC9-AD42-B8D6-C7C8FC8B49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21540" y="804235"/>
            <a:ext cx="1917358" cy="216731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F55249C-0CDE-7CAA-3C33-B171235A68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56354" y="2582678"/>
            <a:ext cx="1469606" cy="209210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EEA2A93-767C-AE10-B7B2-280A6F0BC9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26441" y="896034"/>
            <a:ext cx="1830662" cy="223654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4392A95-FF84-F79A-9095-2F06CC5584E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75716" y="4175048"/>
            <a:ext cx="2117145" cy="233834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D1EE0B0-6072-4F23-E1ED-024374CF96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" y="0"/>
            <a:ext cx="1159107" cy="116823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F3A7F52-3DB6-EF05-0214-FD3A760DDDD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18" y="1787626"/>
            <a:ext cx="3775209" cy="400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15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BEEAA5C-FAD4-4534-B99F-3B9C1A2D2B83}"/>
</file>

<file path=customXml/itemProps2.xml><?xml version="1.0" encoding="utf-8"?>
<ds:datastoreItem xmlns:ds="http://schemas.openxmlformats.org/officeDocument/2006/customXml" ds:itemID="{4F572DA0-2303-439B-ADFC-4C44A106EC96}"/>
</file>

<file path=customXml/itemProps3.xml><?xml version="1.0" encoding="utf-8"?>
<ds:datastoreItem xmlns:ds="http://schemas.openxmlformats.org/officeDocument/2006/customXml" ds:itemID="{79026F45-2AF4-4158-870A-22BF3CE85385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2026-01-01T18:57:36Z</dcterms:created>
  <dcterms:modified xsi:type="dcterms:W3CDTF">2026-01-03T20:00:56Z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