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4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47" d="100"/>
          <a:sy n="47" d="100"/>
        </p:scale>
        <p:origin x="1478" y="10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1174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940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565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373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580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7135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611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373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65C358D4-B57C-8F4F-7E6D-7A8CEF75EAD4}"/>
              </a:ext>
            </a:extLst>
          </p:cNvPr>
          <p:cNvGrpSpPr/>
          <p:nvPr userDrawn="1"/>
        </p:nvGrpSpPr>
        <p:grpSpPr>
          <a:xfrm>
            <a:off x="5398004" y="6551032"/>
            <a:ext cx="1424663" cy="297454"/>
            <a:chOff x="8388592" y="9911250"/>
            <a:chExt cx="2136995" cy="446182"/>
          </a:xfrm>
        </p:grpSpPr>
        <p:sp>
          <p:nvSpPr>
            <p:cNvPr id="5" name="Прямокутник 4">
              <a:extLst>
                <a:ext uri="{FF2B5EF4-FFF2-40B4-BE49-F238E27FC236}">
                  <a16:creationId xmlns:a16="http://schemas.microsoft.com/office/drawing/2014/main" id="{6509F922-B61A-FB6D-C02F-63565601E6AF}"/>
                </a:ext>
              </a:extLst>
            </p:cNvPr>
            <p:cNvSpPr/>
            <p:nvPr userDrawn="1"/>
          </p:nvSpPr>
          <p:spPr>
            <a:xfrm>
              <a:off x="8481084" y="9911250"/>
              <a:ext cx="2044503" cy="446182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1333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  <a:r>
                <a:rPr lang="en-US" sz="1333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a</a:t>
              </a:r>
              <a:r>
                <a:rPr lang="en-US" sz="1333" b="0" cap="none" spc="0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nna_vynarchuk</a:t>
              </a:r>
              <a:endParaRPr lang="LID4096" sz="1333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8ABC20B0-F5D4-23A3-89BA-8C2A579AD0F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/>
            <a:stretch>
              <a:fillRect/>
            </a:stretch>
          </p:blipFill>
          <p:spPr>
            <a:xfrm flipV="1">
              <a:off x="8388592" y="9998038"/>
              <a:ext cx="271000" cy="271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70076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8878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7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1286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>
        <p15:prstTrans prst="peelOff"/>
      </p:transition>
    </mc:Choice>
    <mc:Fallback xmlns="">
      <p:transition spd="slow" advClick="0">
        <p:fade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3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2.jp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microsoft.com/office/2007/relationships/hdphoto" Target="../media/hdphoto1.wdp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>
          <a:extLst>
            <a:ext uri="{FF2B5EF4-FFF2-40B4-BE49-F238E27FC236}">
              <a16:creationId xmlns:a16="http://schemas.microsoft.com/office/drawing/2014/main" id="{DADABAC4-C869-1C70-B6EC-C2F3B42EE1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F53781-8A0D-9285-6754-F2BE4CD2725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61608"/>
            <a:ext cx="12479303" cy="7019608"/>
          </a:xfrm>
          <a:prstGeom prst="rect">
            <a:avLst/>
          </a:prstGeom>
        </p:spPr>
      </p:pic>
      <p:sp>
        <p:nvSpPr>
          <p:cNvPr id="36" name="Прямокутник: округлені кути 35">
            <a:extLst>
              <a:ext uri="{FF2B5EF4-FFF2-40B4-BE49-F238E27FC236}">
                <a16:creationId xmlns:a16="http://schemas.microsoft.com/office/drawing/2014/main" id="{61F546B5-B088-AAAD-0C90-0B235CF4CC57}"/>
              </a:ext>
            </a:extLst>
          </p:cNvPr>
          <p:cNvSpPr/>
          <p:nvPr/>
        </p:nvSpPr>
        <p:spPr>
          <a:xfrm>
            <a:off x="268842" y="726440"/>
            <a:ext cx="9444118" cy="6131560"/>
          </a:xfrm>
          <a:prstGeom prst="roundRect">
            <a:avLst/>
          </a:prstGeom>
          <a:solidFill>
            <a:schemeClr val="bg1">
              <a:alpha val="90000"/>
            </a:schemeClr>
          </a:solidFill>
          <a:effectLst>
            <a:softEdge rad="317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uk-UA" sz="1333" dirty="0">
              <a:solidFill>
                <a:srgbClr val="F664E5"/>
              </a:solidFill>
              <a:latin typeface="Calibri"/>
            </a:endParaRP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60612C9-AB71-9431-ED66-3321C3F5AC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927" t="17850" r="27745" b="20223"/>
          <a:stretch>
            <a:fillRect/>
          </a:stretch>
        </p:blipFill>
        <p:spPr>
          <a:xfrm>
            <a:off x="625085" y="1999438"/>
            <a:ext cx="3304026" cy="441650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66A6EEC-0E9B-B759-C3CD-3C196441ED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5359" y="3748280"/>
            <a:ext cx="1982541" cy="2648266"/>
          </a:xfrm>
          <a:prstGeom prst="rect">
            <a:avLst/>
          </a:prstGeom>
        </p:spPr>
      </p:pic>
      <p:cxnSp>
        <p:nvCxnSpPr>
          <p:cNvPr id="5" name="Пряма сполучна лінія 4">
            <a:extLst>
              <a:ext uri="{FF2B5EF4-FFF2-40B4-BE49-F238E27FC236}">
                <a16:creationId xmlns:a16="http://schemas.microsoft.com/office/drawing/2014/main" id="{1A034DA2-F813-25F1-E23A-FBF34C05ECA7}"/>
              </a:ext>
            </a:extLst>
          </p:cNvPr>
          <p:cNvCxnSpPr>
            <a:cxnSpLocks/>
          </p:cNvCxnSpPr>
          <p:nvPr/>
        </p:nvCxnSpPr>
        <p:spPr>
          <a:xfrm>
            <a:off x="1690980" y="2754902"/>
            <a:ext cx="0" cy="3068115"/>
          </a:xfrm>
          <a:prstGeom prst="line">
            <a:avLst/>
          </a:prstGeom>
          <a:ln w="203200" cmpd="sng">
            <a:solidFill>
              <a:srgbClr val="0000CC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Дуга 6">
            <a:extLst>
              <a:ext uri="{FF2B5EF4-FFF2-40B4-BE49-F238E27FC236}">
                <a16:creationId xmlns:a16="http://schemas.microsoft.com/office/drawing/2014/main" id="{0AE92431-44C4-35C2-DAC4-E473C9D853EB}"/>
              </a:ext>
            </a:extLst>
          </p:cNvPr>
          <p:cNvSpPr/>
          <p:nvPr/>
        </p:nvSpPr>
        <p:spPr>
          <a:xfrm>
            <a:off x="-5635" y="2803889"/>
            <a:ext cx="3422799" cy="1898740"/>
          </a:xfrm>
          <a:prstGeom prst="arc">
            <a:avLst>
              <a:gd name="adj1" fmla="val 16200000"/>
              <a:gd name="adj2" fmla="val 5068943"/>
            </a:avLst>
          </a:prstGeom>
          <a:ln w="127000">
            <a:solidFill>
              <a:srgbClr val="0000CC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609630"/>
            <a:endParaRPr lang="uk-UA" sz="120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887EE6DF-F7E1-A6D2-5B76-ADB7750EF3E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20553" y="1615442"/>
            <a:ext cx="4729996" cy="4800498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F8542CA-4209-D396-7F15-C450319D48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63948" y="3306219"/>
            <a:ext cx="3109720" cy="310972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607EF74B-635C-F80A-191C-AB8C420D0F9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311" y="-226159"/>
            <a:ext cx="1350864" cy="13166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5222A12-B7D7-8E12-0AC6-51E798E8EC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415" y="938953"/>
            <a:ext cx="2210635" cy="2594368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359907C5-31D9-3291-D48A-25DBC96E270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286645" y="1001817"/>
            <a:ext cx="1679389" cy="2343625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B8901ED-00B9-D6A9-C6E1-C5F623B558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97389" y="2657651"/>
            <a:ext cx="2315113" cy="28604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1509A6D5-ED87-D6A1-535B-A331790AAE2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358942" y="2553488"/>
            <a:ext cx="1350862" cy="278334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19CC978E-F1F4-566E-D04D-9EA0E7CD6093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 rot="20208389">
            <a:off x="3730491" y="3948171"/>
            <a:ext cx="2754069" cy="2949914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5DE1B35-C3CF-5165-F608-10963BCB3C9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508052" y="1160274"/>
            <a:ext cx="1754168" cy="23551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78F8EF6-64D7-CB83-580E-1B42D41DAF0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758590" y="4172729"/>
            <a:ext cx="1794582" cy="225781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F1B82CC-8D75-D506-1939-C9E2DEE964E6}"/>
              </a:ext>
            </a:extLst>
          </p:cNvPr>
          <p:cNvPicPr>
            <a:picLocks noChangeAspect="1"/>
          </p:cNvPicPr>
          <p:nvPr/>
        </p:nvPicPr>
        <p:blipFill>
          <a:blip r:embed="rId16"/>
          <a:srcRect l="1765" t="-2334" r="54071" b="33424"/>
          <a:stretch>
            <a:fillRect/>
          </a:stretch>
        </p:blipFill>
        <p:spPr>
          <a:xfrm>
            <a:off x="7225571" y="3748280"/>
            <a:ext cx="2210635" cy="2718236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06C1D159-0302-5FE0-3A18-ED52ACFE6D7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907" y="275025"/>
            <a:ext cx="4064466" cy="4097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0215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0" fill="hold">
                      <p:stCondLst>
                        <p:cond delay="0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19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0" fill="hold">
                      <p:stCondLst>
                        <p:cond delay="0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>
                      <p:stCondLst>
                        <p:cond delay="0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13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8" fill="hold">
                      <p:stCondLst>
                        <p:cond delay="0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a780f439e7694c2d7b802c7af9f4f460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17592f8c5c3267470c924e883a74ca16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80577404-3BA7-42CB-98FD-D73BFA9801C0}"/>
</file>

<file path=customXml/itemProps2.xml><?xml version="1.0" encoding="utf-8"?>
<ds:datastoreItem xmlns:ds="http://schemas.openxmlformats.org/officeDocument/2006/customXml" ds:itemID="{71890801-487C-4787-A31F-E245EF975BD9}"/>
</file>

<file path=customXml/itemProps3.xml><?xml version="1.0" encoding="utf-8"?>
<ds:datastoreItem xmlns:ds="http://schemas.openxmlformats.org/officeDocument/2006/customXml" ds:itemID="{A27CA601-503B-4BE2-B9B9-AAC8D7160CE2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4</cp:revision>
  <dcterms:created xsi:type="dcterms:W3CDTF">2026-01-01T19:14:34Z</dcterms:created>
  <dcterms:modified xsi:type="dcterms:W3CDTF">2026-01-03T19:54:23Z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