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4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1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4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5C358D4-B57C-8F4F-7E6D-7A8CEF75EAD4}"/>
              </a:ext>
            </a:extLst>
          </p:cNvPr>
          <p:cNvGrpSpPr/>
          <p:nvPr userDrawn="1"/>
        </p:nvGrpSpPr>
        <p:grpSpPr>
          <a:xfrm>
            <a:off x="5398004" y="6551032"/>
            <a:ext cx="1424663" cy="297454"/>
            <a:chOff x="8388592" y="9911250"/>
            <a:chExt cx="2136995" cy="446182"/>
          </a:xfrm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6509F922-B61A-FB6D-C02F-63565601E6AF}"/>
                </a:ext>
              </a:extLst>
            </p:cNvPr>
            <p:cNvSpPr/>
            <p:nvPr userDrawn="1"/>
          </p:nvSpPr>
          <p:spPr>
            <a:xfrm>
              <a:off x="8481084" y="9911250"/>
              <a:ext cx="2044503" cy="4461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33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333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en-US" sz="1333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nna_vynarchuk</a:t>
              </a:r>
              <a:endParaRPr lang="LID4096" sz="1333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ABC20B0-F5D4-23A3-89BA-8C2A579AD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8388592" y="9998038"/>
              <a:ext cx="271000" cy="27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07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2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F53781-8A0D-9285-6754-F2BE4CD2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1608"/>
            <a:ext cx="12479303" cy="7019608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268842" y="726440"/>
            <a:ext cx="9444118" cy="61315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333" dirty="0">
              <a:solidFill>
                <a:srgbClr val="F664E5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612C9-AB71-9431-ED66-3321C3F5A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7850" r="27745" b="20223"/>
          <a:stretch>
            <a:fillRect/>
          </a:stretch>
        </p:blipFill>
        <p:spPr>
          <a:xfrm>
            <a:off x="625085" y="1999438"/>
            <a:ext cx="3304026" cy="44165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6A6EEC-0E9B-B759-C3CD-3C196441E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359" y="3748280"/>
            <a:ext cx="1982541" cy="2648266"/>
          </a:xfrm>
          <a:prstGeom prst="rect">
            <a:avLst/>
          </a:prstGeom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A034DA2-F813-25F1-E23A-FBF34C05ECA7}"/>
              </a:ext>
            </a:extLst>
          </p:cNvPr>
          <p:cNvCxnSpPr>
            <a:cxnSpLocks/>
          </p:cNvCxnSpPr>
          <p:nvPr/>
        </p:nvCxnSpPr>
        <p:spPr>
          <a:xfrm>
            <a:off x="1690980" y="2754902"/>
            <a:ext cx="0" cy="3068115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Дуга 6">
            <a:extLst>
              <a:ext uri="{FF2B5EF4-FFF2-40B4-BE49-F238E27FC236}">
                <a16:creationId xmlns:a16="http://schemas.microsoft.com/office/drawing/2014/main" id="{0AE92431-44C4-35C2-DAC4-E473C9D853EB}"/>
              </a:ext>
            </a:extLst>
          </p:cNvPr>
          <p:cNvSpPr/>
          <p:nvPr/>
        </p:nvSpPr>
        <p:spPr>
          <a:xfrm>
            <a:off x="-5635" y="2803889"/>
            <a:ext cx="3422799" cy="1898740"/>
          </a:xfrm>
          <a:prstGeom prst="arc">
            <a:avLst>
              <a:gd name="adj1" fmla="val 16200000"/>
              <a:gd name="adj2" fmla="val 5068943"/>
            </a:avLst>
          </a:prstGeom>
          <a:ln w="1270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uk-UA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7EE6DF-F7E1-A6D2-5B76-ADB7750EF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0553" y="1615442"/>
            <a:ext cx="4729996" cy="48004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8542CA-4209-D396-7F15-C450319D48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948" y="3306219"/>
            <a:ext cx="3109720" cy="3109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7EF74B-635C-F80A-191C-AB8C420D0F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11" y="-226159"/>
            <a:ext cx="1350864" cy="13166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222A12-B7D7-8E12-0AC6-51E798E8E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415" y="938953"/>
            <a:ext cx="2210635" cy="25943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9907C5-31D9-3291-D48A-25DBC96E2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645" y="1001817"/>
            <a:ext cx="1679389" cy="23436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8901ED-00B9-D6A9-C6E1-C5F623B558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7389" y="2657651"/>
            <a:ext cx="2315113" cy="28604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09A6D5-ED87-D6A1-535B-A331790AA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8942" y="2553488"/>
            <a:ext cx="1350862" cy="27833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CC978E-F1F4-566E-D04D-9EA0E7CD6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08389">
            <a:off x="3730491" y="3948171"/>
            <a:ext cx="2754069" cy="29499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5DE1B35-C3CF-5165-F608-10963BCB3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8052" y="1160274"/>
            <a:ext cx="1754168" cy="23551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8F8EF6-64D7-CB83-580E-1B42D41DA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590" y="4172729"/>
            <a:ext cx="1794582" cy="22578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1B82CC-8D75-D506-1939-C9E2DEE964E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65" t="-2334" r="54071" b="33424"/>
          <a:stretch>
            <a:fillRect/>
          </a:stretch>
        </p:blipFill>
        <p:spPr>
          <a:xfrm>
            <a:off x="7225571" y="3748280"/>
            <a:ext cx="2210635" cy="271823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C1D159-0302-5FE0-3A18-ED52ACFE6D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07" y="275025"/>
            <a:ext cx="4064466" cy="40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B8E0EE6-A91B-4658-A7D3-511793618D55}"/>
</file>

<file path=customXml/itemProps2.xml><?xml version="1.0" encoding="utf-8"?>
<ds:datastoreItem xmlns:ds="http://schemas.openxmlformats.org/officeDocument/2006/customXml" ds:itemID="{8D888B23-1BED-493D-9878-C456E054B99A}"/>
</file>

<file path=customXml/itemProps3.xml><?xml version="1.0" encoding="utf-8"?>
<ds:datastoreItem xmlns:ds="http://schemas.openxmlformats.org/officeDocument/2006/customXml" ds:itemID="{CCC612ED-8B78-46D5-AD5E-AAA5CCDFA0D6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2026-01-01T19:14:34Z</dcterms:created>
  <dcterms:modified xsi:type="dcterms:W3CDTF">2026-01-03T19:54:23Z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