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4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1" d="100"/>
          <a:sy n="81" d="100"/>
        </p:scale>
        <p:origin x="538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77426E-FB4F-1419-AFEC-A4888B882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02B630A-8506-3FAC-C80B-B6657A9464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32500B-A656-7E37-8638-A1F6E25BF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B265-99B4-411F-8707-E91336A72FAE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17DCFA-0ED1-5E33-FC58-A7A9527A7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2C76CF-5171-009E-B23F-A451B90E5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BBBC-9724-4E27-979B-D6E17CEE3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232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D90D7D-D0C3-3910-ABA8-40D4F1F71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51B53F-98B5-F932-7A0A-B70790AE65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431A54-245C-AB8B-5283-FFBC29352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B265-99B4-411F-8707-E91336A72FAE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A6469C-EB1A-6D8B-78D4-2B487BB33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B08911-0046-C853-3B1A-F19B03AAB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BBBC-9724-4E27-979B-D6E17CEE3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394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17BF597-D090-A097-12B0-01372EC27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451C242-19E0-967D-4599-C20A2C31BB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437039-3AF8-77F3-42E6-E6F90874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B265-99B4-411F-8707-E91336A72FAE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7E1EE0-90FD-CC00-D461-48038B171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64EE2A-F85E-8B72-0606-DAE7FFD34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BBBC-9724-4E27-979B-D6E17CEE3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34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14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52348">
        <p15:prstTrans prst="peelOff"/>
      </p:transition>
    </mc:Choice>
    <mc:Fallback xmlns="">
      <p:transition spd="slow" advClick="0" advTm="152348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480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52348">
        <p15:prstTrans prst="peelOff"/>
      </p:transition>
    </mc:Choice>
    <mc:Fallback xmlns="">
      <p:transition spd="slow" advClick="0" advTm="152348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751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52348">
        <p15:prstTrans prst="peelOff"/>
      </p:transition>
    </mc:Choice>
    <mc:Fallback xmlns="">
      <p:transition spd="slow" advClick="0" advTm="152348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265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52348">
        <p15:prstTrans prst="peelOff"/>
      </p:transition>
    </mc:Choice>
    <mc:Fallback xmlns="">
      <p:transition spd="slow" advClick="0" advTm="152348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25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52348">
        <p15:prstTrans prst="peelOff"/>
      </p:transition>
    </mc:Choice>
    <mc:Fallback xmlns="">
      <p:transition spd="slow" advClick="0" advTm="152348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1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52348">
        <p15:prstTrans prst="peelOff"/>
      </p:transition>
    </mc:Choice>
    <mc:Fallback xmlns="">
      <p:transition spd="slow" advClick="0" advTm="152348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6509F922-B61A-FB6D-C02F-63565601E6AF}"/>
              </a:ext>
            </a:extLst>
          </p:cNvPr>
          <p:cNvSpPr/>
          <p:nvPr userDrawn="1"/>
        </p:nvSpPr>
        <p:spPr>
          <a:xfrm>
            <a:off x="5690004" y="6622322"/>
            <a:ext cx="1262974" cy="266676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pPr algn="ctr"/>
            <a:r>
              <a:rPr lang="en-US" sz="1333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sz="1333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nna_vynarchuk</a:t>
            </a:r>
            <a:endParaRPr lang="LID4096" sz="1333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ABC20B0-F5D4-23A3-89BA-8C2A579AD0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5592395" y="6665359"/>
            <a:ext cx="180667" cy="18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250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52348">
        <p15:prstTrans prst="peelOff"/>
      </p:transition>
    </mc:Choice>
    <mc:Fallback xmlns="">
      <p:transition spd="slow" advClick="0" advTm="152348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08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52348">
        <p15:prstTrans prst="peelOff"/>
      </p:transition>
    </mc:Choice>
    <mc:Fallback xmlns="">
      <p:transition spd="slow" advClick="0" advTm="152348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A0B20E-B9B1-A9C1-BFB7-8180A0DC1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85A6DB-E3A1-AD1F-1DD2-55B6D790E6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EADE0F-3D98-3A69-F6C8-39661E708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B265-99B4-411F-8707-E91336A72FAE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4FB96D-AEB9-8860-E76C-4D92EF89E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28AF04-71B8-DB24-A1DF-1921AC75A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BBBC-9724-4E27-979B-D6E17CEE3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5692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95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52348">
        <p15:prstTrans prst="peelOff"/>
      </p:transition>
    </mc:Choice>
    <mc:Fallback xmlns="">
      <p:transition spd="slow" advClick="0" advTm="152348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657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52348">
        <p15:prstTrans prst="peelOff"/>
      </p:transition>
    </mc:Choice>
    <mc:Fallback xmlns="">
      <p:transition spd="slow" advClick="0" advTm="152348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712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52348">
        <p15:prstTrans prst="peelOff"/>
      </p:transition>
    </mc:Choice>
    <mc:Fallback xmlns="">
      <p:transition spd="slow" advClick="0" advTm="152348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2E586A-5FB4-820E-0E27-137F38909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17BF89-CEBD-7490-E86A-9F8CF9A355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42B6B9-6EC0-3BD8-721D-DAB39DFA8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B265-99B4-411F-8707-E91336A72FAE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BA21DF-F3CF-A9A4-4D7F-5A812B15B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A10A3F-AFD6-3479-50CC-CB4DA87DF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BBBC-9724-4E27-979B-D6E17CEE3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348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B9E718-7019-9585-1BDE-D4CB11A6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9334A4-3E0F-7245-073B-7513ADF483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E5ED8AF-EB90-A560-41AD-1430AF140F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FA337A-C51D-D9D7-731E-161F28CE1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B265-99B4-411F-8707-E91336A72FAE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7B0953-E86A-65A8-A8AF-D0A61DDDD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361E08-5422-5052-36DA-C3AEE158A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BBBC-9724-4E27-979B-D6E17CEE3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27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883F23-067A-35A5-E375-8944C4BF6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439157-75AD-19F9-50E0-CDD0705A8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008C9F-A5C8-12C1-C86C-3BCAE5CA4C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439132C-EB32-FF86-9CEA-254F1AECB3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F88F851-63B3-989D-A859-D6F5AB88C4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6435D31-9AC0-79F6-7896-C5C3A8486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B265-99B4-411F-8707-E91336A72FAE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CB59C32-7DEE-09E5-7749-944794EE4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2F005E7-F2CD-5449-D8F1-81D4997A5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BBBC-9724-4E27-979B-D6E17CEE3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023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F71E58-7D74-187F-8F89-03F49E6CD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21252EB-5004-F558-6B83-B351E23B9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B265-99B4-411F-8707-E91336A72FAE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A0AE7DC-5761-2CB2-F43B-73696B4FB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66EEEC5-3C82-C73C-5659-95BF5A848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BBBC-9724-4E27-979B-D6E17CEE3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15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4A276D9-CD0A-DFE7-EE6E-7C795C74A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B265-99B4-411F-8707-E91336A72FAE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0DCC62-D1BA-9C32-496B-5CA5F96B7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A0B839D-96DC-B907-279A-A39047DEB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BBBC-9724-4E27-979B-D6E17CEE3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403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268228-D8A7-FDCB-44B6-0EEE555E4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F94D90-AECA-643A-F54A-57DB96F81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0449BC2-D0EB-1E00-C0E2-6E827CF738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7F2BFD1-9BEB-9705-C7A4-A2B662D37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B265-99B4-411F-8707-E91336A72FAE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E822D0-24BC-645B-E9E9-11F8885FF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2BD780-37F8-8D07-8A9B-E4D0C1BB4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BBBC-9724-4E27-979B-D6E17CEE3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454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58027B-6E57-AC48-4807-3B798934C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5F85103-1559-91F1-B64E-096CAEB6A3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D9CD4D3-D5BD-E039-DBB9-DC89CC0C49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892DA2-6C6D-B669-7B56-81B62B8A9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B265-99B4-411F-8707-E91336A72FAE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86A02E-5DAB-661E-6B02-51D6A3A0D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45DF7F-013B-F9CF-FFC1-41E9F783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BBBC-9724-4E27-979B-D6E17CEE3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027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A233E9-E708-588F-6338-D5DEECDDE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3D98EE-9FFD-53C0-0F5D-610E8C1B4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7CEE22-7935-6406-FA69-7FA591FF8A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EB265-99B4-411F-8707-E91336A72FAE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02B5E6-40B6-D802-C29C-617F301276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CAF126-7DAC-6998-3A74-4DA3167D5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CBBBC-9724-4E27-979B-D6E17CEE3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23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3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52348">
        <p15:prstTrans prst="peelOff"/>
      </p:transition>
    </mc:Choice>
    <mc:Fallback xmlns="">
      <p:transition spd="slow" advClick="0" advTm="152348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DABAC4-C869-1C70-B6EC-C2F3B42EE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A6F6C21-2C00-6AD2-65D0-36826A506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0"/>
            <a:ext cx="12659360" cy="7233920"/>
          </a:xfrm>
          <a:prstGeom prst="rect">
            <a:avLst/>
          </a:prstGeom>
        </p:spPr>
      </p:pic>
      <p:sp>
        <p:nvSpPr>
          <p:cNvPr id="36" name="Прямокутник: округлені кути 35">
            <a:extLst>
              <a:ext uri="{FF2B5EF4-FFF2-40B4-BE49-F238E27FC236}">
                <a16:creationId xmlns:a16="http://schemas.microsoft.com/office/drawing/2014/main" id="{61F546B5-B088-AAAD-0C90-0B235CF4CC57}"/>
              </a:ext>
            </a:extLst>
          </p:cNvPr>
          <p:cNvSpPr/>
          <p:nvPr/>
        </p:nvSpPr>
        <p:spPr>
          <a:xfrm>
            <a:off x="0" y="391823"/>
            <a:ext cx="9062720" cy="6405433"/>
          </a:xfrm>
          <a:prstGeom prst="roundRect">
            <a:avLst/>
          </a:prstGeom>
          <a:solidFill>
            <a:schemeClr val="bg1"/>
          </a:solidFill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uk-UA" sz="12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E63EB3C-DAD9-B31C-4F95-AD7F3043E8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4785" y="557003"/>
            <a:ext cx="6858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218986-B6E4-0986-07A5-ABD2009474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4305" y="3189736"/>
            <a:ext cx="3256061" cy="3256061"/>
          </a:xfrm>
          <a:prstGeom prst="rect">
            <a:avLst/>
          </a:prstGeom>
        </p:spPr>
      </p:pic>
      <p:cxnSp>
        <p:nvCxnSpPr>
          <p:cNvPr id="23" name="Пряма сполучна лінія 22">
            <a:extLst>
              <a:ext uri="{FF2B5EF4-FFF2-40B4-BE49-F238E27FC236}">
                <a16:creationId xmlns:a16="http://schemas.microsoft.com/office/drawing/2014/main" id="{DB7380B7-656E-0F44-FE57-E2B28321DFA2}"/>
              </a:ext>
            </a:extLst>
          </p:cNvPr>
          <p:cNvCxnSpPr>
            <a:cxnSpLocks/>
          </p:cNvCxnSpPr>
          <p:nvPr/>
        </p:nvCxnSpPr>
        <p:spPr>
          <a:xfrm flipV="1">
            <a:off x="1426484" y="2237874"/>
            <a:ext cx="1009342" cy="3196834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 сполучна лінія 30">
            <a:extLst>
              <a:ext uri="{FF2B5EF4-FFF2-40B4-BE49-F238E27FC236}">
                <a16:creationId xmlns:a16="http://schemas.microsoft.com/office/drawing/2014/main" id="{89FAFB04-230A-E026-5379-6064D2482C53}"/>
              </a:ext>
            </a:extLst>
          </p:cNvPr>
          <p:cNvCxnSpPr>
            <a:cxnSpLocks/>
          </p:cNvCxnSpPr>
          <p:nvPr/>
        </p:nvCxnSpPr>
        <p:spPr>
          <a:xfrm>
            <a:off x="2498469" y="2267381"/>
            <a:ext cx="1282555" cy="3299999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2641245-9843-81E2-9179-B332DF0F85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454" y="1484606"/>
            <a:ext cx="4372283" cy="437228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D2A6171-2B7A-33F8-903A-82A120651E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60003">
            <a:off x="1860763" y="569941"/>
            <a:ext cx="1920211" cy="239846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9331DE2-1D4C-F5F4-4AE1-E426F8A56E9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50000" b="52346"/>
          <a:stretch>
            <a:fillRect/>
          </a:stretch>
        </p:blipFill>
        <p:spPr>
          <a:xfrm>
            <a:off x="4903740" y="458645"/>
            <a:ext cx="2452130" cy="237122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427AB3D-F4B0-94B7-2555-C93E80AC41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2927" y="2343666"/>
            <a:ext cx="2371222" cy="237122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CACBBBA-AACA-951C-C1EC-7EDF638520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29899" y="2743157"/>
            <a:ext cx="1852985" cy="215173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153CB2E-AB6B-338A-8E7B-C540D70E051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36918" y="2601189"/>
            <a:ext cx="2085892" cy="243974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584F909-2A03-4F30-7135-5132932AA19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21416" y="4550211"/>
            <a:ext cx="2058010" cy="206723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0FD5BF5-38E3-639D-C81D-04B9664EA04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11968" y="4133304"/>
            <a:ext cx="1956041" cy="254252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E01135C-846B-2550-76B2-AEB69F59870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696" y="3180035"/>
            <a:ext cx="3425286" cy="342528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8991DF0-ECDA-48BB-CC34-2CF222C9E7B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7" y="-24100"/>
            <a:ext cx="998246" cy="92896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9A5A8E8-A4CF-4CB2-D5B3-EF299CB650C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852" y="2636298"/>
            <a:ext cx="3785558" cy="391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15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97EAD9C5-4AAC-4381-9176-C9CC1138F2D7}"/>
</file>

<file path=customXml/itemProps2.xml><?xml version="1.0" encoding="utf-8"?>
<ds:datastoreItem xmlns:ds="http://schemas.openxmlformats.org/officeDocument/2006/customXml" ds:itemID="{53B23FC3-F8A6-40BD-91AF-762C7851812D}"/>
</file>

<file path=customXml/itemProps3.xml><?xml version="1.0" encoding="utf-8"?>
<ds:datastoreItem xmlns:ds="http://schemas.openxmlformats.org/officeDocument/2006/customXml" ds:itemID="{82681972-2FE6-48C5-BFBA-82616CF92871}"/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6</cp:revision>
  <dcterms:created xsi:type="dcterms:W3CDTF">2026-01-01T19:34:20Z</dcterms:created>
  <dcterms:modified xsi:type="dcterms:W3CDTF">2026-01-03T19:46:51Z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