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109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D4B44-1602-C281-4F6D-D43EEC0B8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3F3CF0-BA8A-B09C-48D6-7A81AE7E5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CE4EC-34DF-907F-1BAB-0487055A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D49C4-3623-77BA-0133-5CF0920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E2BB0-77BB-5D3B-3233-A777B184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9C4F-3D92-8EC7-B995-19B68775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C25EED-A4D8-6C5F-A68D-EA1A5AA5A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CAF92-FE61-86FC-BE6C-E032E552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36342-C96D-C557-3BD8-AF1CD424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DCFC2-5654-E74D-EF98-657BB4C2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0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006C0A-99B9-45E2-2266-7344457F5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A3E3C4-6C3B-39E1-2E6B-9675FD87B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33FFE-2600-A866-32B2-1470E79E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342CA-A2FB-9EFA-7F5A-58F6EF8A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65B8B2-2303-EAED-B8E9-B255CA9C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9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203E-C2E9-635E-2D52-137816DE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98B8E-9749-7A50-5DFA-5D5BD3045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2D8F8A-CDB4-9770-ED9C-A035D783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836D4-CDBD-9709-F799-7A681587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7B00F-7D3D-6B97-E1B1-077EBB6A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35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A8AE0-B50D-3896-C1D3-48A52AED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468837-6D96-20FD-FACF-3B864C5D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6DF5D-F8A8-B696-CB48-701CAF1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8750A-2400-9C57-5249-EC7A6CC7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AA443-A045-52DC-0833-8AB47349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CB4C-CF36-A707-BA3F-C3BCFFC0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1E7B8-6ADA-5359-AEC5-E241A07B6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53EF1-3475-D388-24D5-553724F4B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F064C-0EEE-BA39-1355-0E51F3FC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21893C-05B9-76C5-1BD9-BA5C154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107FFD-5B08-9D40-745C-FC2F1279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9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D8029-776A-169B-0FB0-E82F5795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7735D8-6B01-B602-5FAC-7EE93D1E1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7DF581-3F53-8FAB-B2B6-EC48B89C5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677B4E-61F2-6AAC-2124-014467443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5EA227-6DD0-28E4-A511-49CF203BA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A2E5B1-1BDE-CBE0-69B2-70958FFD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0BC70E-6A43-217A-2A73-0DF68F58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38D20C-B0F2-CFEC-28E7-95AF2082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8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CA472-CA44-CB95-1640-0B518FE8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E196B0-ABA3-7FD2-2782-CD8EB3CB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B4E4AE-D35B-4FF0-4FA8-D0378285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FFD3C-F440-069D-8DA0-9AB600A2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1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A1EA0D-CF96-504D-AFD7-0CD11CD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F5765E-CAD6-64F6-C62A-7165B8F9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74651A-B165-78F6-36B4-19C910A5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1342-7A12-4469-EEAB-8263A46A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CC759-B68A-809A-8EFC-7D64CD4B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36D08-8CE8-63FA-53ED-6887EBFCD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94753-50FC-2C21-F602-F716B793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FC1434-39F1-2E96-6A9D-0A708586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674CB-6314-12EB-E708-FD6A0EF4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6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0CAAF-2480-9026-D5ED-832F7300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EE4724-89AE-8951-26EC-07377A1F6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5998A7-0642-23A1-B95D-E4484CE85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E2C0A0-A5C1-460E-6476-AC350DEE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BFD6-0AFA-72AE-9945-C8A541BA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B056A-B4FD-EF84-F758-BD3C392C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A2BD3-A8D8-0824-67F2-9C872C66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98309-5B7E-94CC-4CD4-ECC50099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11B22-24E8-6698-0CA9-1D4DDC990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C1C6-526C-4C59-B224-4322471BDA29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E6D27-16BF-236D-1BF6-8607F157D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A94F1-F69D-FD0E-D49D-F6AFDF6AB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3A5E-BF43-43EA-9C46-F2E30AC38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8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3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BBCD0B-B924-E3F3-618D-E7EE4559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0"/>
          <a:stretch>
            <a:fillRect/>
          </a:stretch>
        </p:blipFill>
        <p:spPr>
          <a:xfrm>
            <a:off x="0" y="-50800"/>
            <a:ext cx="12373970" cy="690880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304799" y="480291"/>
            <a:ext cx="9162473" cy="6377709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BCDA34-4792-8100-418F-D2A3857E7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13501" r="29664" b="22894"/>
          <a:stretch>
            <a:fillRect/>
          </a:stretch>
        </p:blipFill>
        <p:spPr>
          <a:xfrm>
            <a:off x="908910" y="1377949"/>
            <a:ext cx="3084805" cy="46897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7CD173-D272-0B7A-F98B-D4D389ED4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420" y1="56641" x2="69420" y2="56641"/>
                        <a14:foregroundMark x1="69420" y1="56641" x2="69420" y2="56641"/>
                        <a14:foregroundMark x1="54613" y1="76563" x2="54613" y2="76563"/>
                        <a14:foregroundMark x1="48810" y1="65885" x2="48810" y2="65885"/>
                        <a14:foregroundMark x1="48810" y1="65885" x2="48810" y2="65885"/>
                        <a14:foregroundMark x1="74182" y1="23958" x2="74182" y2="23958"/>
                        <a14:foregroundMark x1="74033" y1="23958" x2="74033" y2="2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" r="1332"/>
          <a:stretch>
            <a:fillRect/>
          </a:stretch>
        </p:blipFill>
        <p:spPr>
          <a:xfrm>
            <a:off x="5735878" y="2545250"/>
            <a:ext cx="3350651" cy="35224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E0D094-D027-296A-9599-CA44EC780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15" y="3478645"/>
            <a:ext cx="3150755" cy="31507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438E148-2C55-00A9-5CE9-382C31C6B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89"/>
            <a:ext cx="1199931" cy="10383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672EF-F2EF-E014-DF91-08654CBBD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5162" y="3249655"/>
            <a:ext cx="1782049" cy="270829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F9B43E59-C7B4-9375-2732-15B65641F097}"/>
              </a:ext>
            </a:extLst>
          </p:cNvPr>
          <p:cNvSpPr/>
          <p:nvPr/>
        </p:nvSpPr>
        <p:spPr>
          <a:xfrm flipH="1">
            <a:off x="1329392" y="2424693"/>
            <a:ext cx="2362641" cy="3218986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D6EE20-CE47-87A4-2590-36A5EB5C98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7855" y="618860"/>
            <a:ext cx="2077072" cy="2241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3B46BF-8DB9-4C67-24B7-F4822C507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9289" y="999471"/>
            <a:ext cx="1199931" cy="24918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201088-DA3D-2DC5-82C5-010448DBD0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2822" y="3442055"/>
            <a:ext cx="2807840" cy="29841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8113F3-B41B-5869-BF53-B1D4F0B44C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5522" y="2470472"/>
            <a:ext cx="1763845" cy="20107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6AA2EA-19FF-FBAD-50E3-44BE2E9EF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7851" y="991751"/>
            <a:ext cx="1657583" cy="20179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01ADB7-4F39-D203-0A4A-C71A7C9E6A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4787" y="4389023"/>
            <a:ext cx="1711129" cy="19130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A355CD-22BF-A0E7-E14E-AAAD1BEC99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2063" y="3385146"/>
            <a:ext cx="1194537" cy="18048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74FB96-E5D1-A894-1C94-8284DF640AE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8799" r="48768"/>
          <a:stretch>
            <a:fillRect/>
          </a:stretch>
        </p:blipFill>
        <p:spPr>
          <a:xfrm>
            <a:off x="724145" y="3768767"/>
            <a:ext cx="1978643" cy="27715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0AE37D-197D-35D4-7F5C-4BA49DF6DB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0128" y="1360074"/>
            <a:ext cx="1122751" cy="16377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0461AE-E8DB-46CA-C555-ABF105FBEA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5" y="2852119"/>
            <a:ext cx="3399940" cy="35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9F3C45-7F2C-4BAC-A91A-26E20EE30B72}"/>
</file>

<file path=customXml/itemProps2.xml><?xml version="1.0" encoding="utf-8"?>
<ds:datastoreItem xmlns:ds="http://schemas.openxmlformats.org/officeDocument/2006/customXml" ds:itemID="{8734E08E-2761-4F29-BD03-A2FFCF542B2D}"/>
</file>

<file path=customXml/itemProps3.xml><?xml version="1.0" encoding="utf-8"?>
<ds:datastoreItem xmlns:ds="http://schemas.openxmlformats.org/officeDocument/2006/customXml" ds:itemID="{FE077FD5-1DE2-4309-A1F2-1E5712BAE026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2026-01-01T18:24:04Z</dcterms:created>
  <dcterms:modified xsi:type="dcterms:W3CDTF">2026-01-03T19:34:42Z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