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BA115-3B9C-1B1C-8731-71A6C14DC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A73B1-EB3B-C182-C64D-4C81719A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AF04A-7BB4-8402-421B-DA805C66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21DD-3D53-C50F-2F6F-EC573383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BCCB6-F215-B45A-FA05-2870AC01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1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BEAB-3F5F-B496-D9AB-7126777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3FDFC-9B72-5088-13A5-701A8F5B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8FCC6-0688-3E3F-B436-E96DACF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2018C-FA60-E92B-7610-01BAC46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04E32-2C08-D465-62AA-F8BA008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36C01-AD8A-04C3-01AC-ED43B93B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62BB0E-A45E-087B-A4E5-61441128A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DC20B5-C3CC-C90E-D852-8ADF22F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67DFD-B116-A6DE-F28C-5F5A8C5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0EFA7-2284-8B8F-BFF8-6A420F9A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FE6C-A5CD-411C-C5B1-A2E7FC08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4F081-6CD0-4549-71ED-8698B4D5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EE771-7498-7160-9965-C0652A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CFF05-1A5E-9B85-F6F9-EEB6FCC9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159C2-9D59-3F3A-3BF5-20A690BD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776A-A701-BBAF-4D46-E4F76D14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DE9-16C3-66F2-367B-37DE0E03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7BE1-677A-72F8-2E8F-4D42CC7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C6E75-5607-AD53-1BD7-C3041C12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F55B9-63D3-48C5-9294-866662C2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9B3B-9E81-BE97-6E82-6837E31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DBA16-4D9C-65CA-CD1E-9817325F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DED4DD-D5F2-0980-6B79-43EAD574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F8D4-7916-1C97-DC01-F17A8DE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BD4F0-0664-701A-4EC7-4C3C3D8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92844-9683-0CB9-7EFD-8FCE8EC0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F160-9154-6086-F9A6-6C074CD2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76516-AD38-9890-AD0D-60866C978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CF384-618A-4303-497B-3B2C8CCAB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50FF2F-EFB5-7C16-1946-BD47946B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98A66-ABA9-C4BA-8227-EA34441A0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85BE3-A600-65E2-DFB9-B1DB675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B51BB1-C693-4CBE-00CF-0C9EBE63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4E4680-4445-B690-A107-741D9125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4777-E2BD-6716-A526-8BC161B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55060-4802-7E2F-E13C-37D39CF4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F80B0-AE90-DC84-A03A-F825DC61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018FBF-C962-7C59-49C1-3130879E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BC5C8-FB3A-72DA-3595-6EE33DB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B557A-D9AE-0F14-C0D2-9CFE9121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1F75A-700A-FA62-E742-15009AE8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DDCC1-B9F8-1EEC-32B1-F6CE66D9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A47C9-312F-4771-48C5-501950C6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AFF15-D1BE-2FDD-1169-8C1925B9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397CA-0B87-2494-74FF-3F70D8CF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997A9-5544-AE29-E6C5-4D039C85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AF10B-936A-93C7-0E89-BB3C465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B0E07-6E9F-EBAD-28AB-71B059D0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ACFD88-CCB9-2682-AA12-AB143C27A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4FE9-5BC7-18B5-DB65-C2FF4FE3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B4718-738D-C749-A2B5-273FC53A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658A-22E9-E34E-5511-AED434B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A5359-1CD8-18CD-9193-69DDC29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1B72-CA53-1147-0EF0-22152EC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AB61F-7221-BA14-94B7-128B500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221D6-7D83-9466-377F-D2B4F4668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7BB7-EADB-DC52-15D5-482E14CC9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CE178-45CA-319C-2B6F-049C519D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33"/>
            <a:ext cx="12357099" cy="7061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430" y="732387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830" y="783187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430" y="783187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5" y="827860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5" y="783187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49" y="827860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26" y="98124"/>
            <a:ext cx="2820869" cy="29670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05A4AF-B777-61A5-BF84-BE71F021F1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2989" y="98124"/>
            <a:ext cx="1942116" cy="1942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0CA7E1-DFAB-CA5F-1ABB-C5538FBBB3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8764" y="126931"/>
            <a:ext cx="1942116" cy="1942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00C264-3861-FD04-77DE-DF43815701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3114" y="126931"/>
            <a:ext cx="1942116" cy="1942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3B977-0558-1644-F7B3-BC5BDAABB5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16436" y="2040240"/>
            <a:ext cx="1942116" cy="1942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733677-9B7E-A68F-AD84-80CD0D2BB18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27611" y="2094115"/>
            <a:ext cx="1942116" cy="19421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3F308F-091D-5C1C-5B8F-46CE07687A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98034" y="2081654"/>
            <a:ext cx="1942116" cy="1942116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6657558-B5DA-2C24-9F07-04386ABCE08B}"/>
              </a:ext>
            </a:extLst>
          </p:cNvPr>
          <p:cNvSpPr/>
          <p:nvPr/>
        </p:nvSpPr>
        <p:spPr>
          <a:xfrm>
            <a:off x="314633" y="4142526"/>
            <a:ext cx="8761636" cy="25038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похід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Чим вони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займалися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поході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яким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настроєм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вони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повернулися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>додому?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AE86CB1-FCF8-4ED3-ADFA-C7BAFDDE7AA3}"/>
</file>

<file path=customXml/itemProps2.xml><?xml version="1.0" encoding="utf-8"?>
<ds:datastoreItem xmlns:ds="http://schemas.openxmlformats.org/officeDocument/2006/customXml" ds:itemID="{6C899891-5AA4-4356-86E6-5660668A6EC6}"/>
</file>

<file path=customXml/itemProps3.xml><?xml version="1.0" encoding="utf-8"?>
<ds:datastoreItem xmlns:ds="http://schemas.openxmlformats.org/officeDocument/2006/customXml" ds:itemID="{A3D4C5E2-EA2F-4C54-8170-9168F00718D0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2025-12-28T22:20:11Z</dcterms:created>
  <dcterms:modified xsi:type="dcterms:W3CDTF">2026-01-03T18:49:05Z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