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BA115-3B9C-1B1C-8731-71A6C14DC0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33A73B1-EB3B-C182-C64D-4C81719AD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BAF04A-7BB4-8402-421B-DA805C66D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0621DD-3D53-C50F-2F6F-EC5733838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9BCCB6-F215-B45A-FA05-2870AC01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819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82BEAB-3F5F-B496-D9AB-71267775C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F3FDFC-9B72-5088-13A5-701A8F5B0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A8FCC6-0688-3E3F-B436-E96DACFF7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22018C-FA60-E92B-7610-01BAC46B0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504E32-2C08-D465-62AA-F8BA008E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77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436C01-AD8A-04C3-01AC-ED43B93BB4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62BB0E-A45E-087B-A4E5-61441128A8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DC20B5-C3CC-C90E-D852-8ADF22F00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A67DFD-B116-A6DE-F28C-5F5A8C53E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00EFA7-2284-8B8F-BFF8-6A420F9AD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722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1FFE6C-A5CD-411C-C5B1-A2E7FC089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C4F081-6CD0-4549-71ED-8698B4D56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9EE771-7498-7160-9965-C0652ADA4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5CFF05-1A5E-9B85-F6F9-EEB6FCC94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1159C2-9D59-3F3A-3BF5-20A690BDF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181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38776A-A701-BBAF-4D46-E4F76D14A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562DE9-16C3-66F2-367B-37DE0E033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CC7BE1-677A-72F8-2E8F-4D42CC7F0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7C6E75-5607-AD53-1BD7-C3041C127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9F55B9-63D3-48C5-9294-866662C29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74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CF9B3B-9E81-BE97-6E82-6837E3180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DDBA16-4D9C-65CA-CD1E-9817325F0C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0DED4DD-D5F2-0980-6B79-43EAD5748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B9F8D4-7916-1C97-DC01-F17A8DE0B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DBD4F0-0664-701A-4EC7-4C3C3D8AC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692844-9683-0CB9-7EFD-8FCE8EC0D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071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57F160-9154-6086-F9A6-6C074CD27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776516-AD38-9890-AD0D-60866C978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ACF384-618A-4303-497B-3B2C8CCABB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C50FF2F-EFB5-7C16-1946-BD47946B8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F98A66-ABA9-C4BA-8227-EA34441A0A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5085BE3-A600-65E2-DFB9-B1DB675B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DB51BB1-C693-4CBE-00CF-0C9EBE63C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94E4680-4445-B690-A107-741D9125C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125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5C4777-E2BD-6716-A526-8BC161B78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6055060-4802-7E2F-E13C-37D39CF44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0F80B0-AE90-DC84-A03A-F825DC61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018FBF-C962-7C59-49C1-3130879E7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003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0BC5C8-FB3A-72DA-3595-6EE33DB82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5B557A-D9AE-0F14-C0D2-9CFE91213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F1F75A-700A-FA62-E742-15009AE80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004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DDCC1-B9F8-1EEC-32B1-F6CE66D99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4A47C9-312F-4771-48C5-501950C67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AAFF15-D1BE-2FDD-1169-8C1925B94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0397CA-0B87-2494-74FF-3F70D8CFF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3997A9-5544-AE29-E6C5-4D039C85E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BAF10B-936A-93C7-0E89-BB3C465D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059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2B0E07-6E9F-EBAD-28AB-71B059D0F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ACFD88-CCB9-2682-AA12-AB143C27A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8F4FE9-5BC7-18B5-DB65-C2FF4FE39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DB4718-738D-C749-A2B5-273FC53AE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C3658A-22E9-E34E-5511-AED434BE4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CA5359-1CD8-18CD-9193-69DDC2974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822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6B1B72-CA53-1147-0EF0-22152EC41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8AB61F-7221-BA14-94B7-128B500D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5221D6-7D83-9466-377F-D2B4F4668C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3D5A4-EE3E-4AEF-BD7D-405EF1D2172A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D07BB7-EADB-DC52-15D5-482E14CC9A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ECE178-45CA-319C-2B6F-049C519D43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955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A6C2B0-386D-2263-2C4C-B171044D5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3133"/>
            <a:ext cx="12357099" cy="70611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83AF00-C62B-A46A-90FA-6E561E1E9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268" y="3429000"/>
            <a:ext cx="3217333" cy="32173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8BA30C-700F-13F3-9978-1E090A230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6226" y="780750"/>
            <a:ext cx="5537200" cy="55372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618F217-2D85-F949-F100-00AB783BE1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3574" y="806150"/>
            <a:ext cx="5486400" cy="54864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7DCA754-56B6-8F08-908C-99DF92D4EE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2600" y="808073"/>
            <a:ext cx="5486400" cy="54864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0B2FA2D-6AB8-DD49-D90F-EAFD8995A0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6834" y="804227"/>
            <a:ext cx="5456766" cy="545676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3F7D737-EB50-6301-621A-355EB7562E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5491" y="772284"/>
            <a:ext cx="5554132" cy="555413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DF5E4E5-6812-99EA-F0F4-B1241BFB037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412" y="780750"/>
            <a:ext cx="5521240" cy="552124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01A5443-E879-5D3A-A4FB-6D93D3789C3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9" y="98124"/>
            <a:ext cx="1363128" cy="126852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0414B6D-5FA7-7DF4-89B6-C26473694F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026" y="98124"/>
            <a:ext cx="2820869" cy="2967049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4FD56C50-4072-85E9-DFA8-AEAF6436184B}"/>
              </a:ext>
            </a:extLst>
          </p:cNvPr>
          <p:cNvSpPr/>
          <p:nvPr/>
        </p:nvSpPr>
        <p:spPr>
          <a:xfrm>
            <a:off x="817619" y="2113190"/>
            <a:ext cx="6815276" cy="38727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Куди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брати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пішли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гуляти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дуже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здивувало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братів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лісі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зробила</a:t>
            </a:r>
            <a:r>
              <a:rPr lang="ru-RU" sz="3200" b="1">
                <a:latin typeface="Arial" panose="020B0604020202020204" pitchFamily="34" charset="0"/>
                <a:cs typeface="Arial" panose="020B0604020202020204" pitchFamily="34" charset="0"/>
              </a:rPr>
              <a:t> мама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пташка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зі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своїми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пташенятами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Кому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брати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разповіли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про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свої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пригоди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6245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FF5808B-AD24-4952-B642-BFE3B20F46DA}"/>
</file>

<file path=customXml/itemProps2.xml><?xml version="1.0" encoding="utf-8"?>
<ds:datastoreItem xmlns:ds="http://schemas.openxmlformats.org/officeDocument/2006/customXml" ds:itemID="{4E029F2F-E871-4B2C-B8AB-60B0E824FC74}"/>
</file>

<file path=customXml/itemProps3.xml><?xml version="1.0" encoding="utf-8"?>
<ds:datastoreItem xmlns:ds="http://schemas.openxmlformats.org/officeDocument/2006/customXml" ds:itemID="{487B3584-9CEF-4264-9EFD-AD8AC6C16205}"/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27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6</cp:revision>
  <dcterms:created xsi:type="dcterms:W3CDTF">2025-12-28T22:20:11Z</dcterms:created>
  <dcterms:modified xsi:type="dcterms:W3CDTF">2026-01-03T18:37:31Z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