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0" d="100"/>
          <a:sy n="30" d="100"/>
        </p:scale>
        <p:origin x="2674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C2F4CD-324B-231E-9968-EC8B50D50D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CD1ED11-87C6-35CB-2D3E-2FBCBA795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208C2B-5A9F-7B4D-1872-2A68DC86B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877D-8AA2-4180-8D1A-870CC4259EFD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F8BE54-D59D-9262-A5F1-A6E6BBFA1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537ECF-4169-51F8-3072-772F7AA7E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3A05-0294-436A-9B6E-E3F4CCB2B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42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BD96E4-7E79-20E8-2A46-CC727A0E0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B0DBCE-AE78-246D-FEBA-DBB9D0C78F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D4582C-F6DC-2C61-9A99-20050EE01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877D-8AA2-4180-8D1A-870CC4259EFD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A9E71B-7974-A9FA-D051-48EF40E42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C87714-C9C2-56B2-4E58-5EA5A2284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3A05-0294-436A-9B6E-E3F4CCB2B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053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123150E-1DCF-CC7B-ECFA-979C1F9881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6813847-7CEE-DB5A-4D07-63E9A62516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025E8A-92C3-C94A-8A61-15EBBFA12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877D-8AA2-4180-8D1A-870CC4259EFD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12AC80-22C5-DD3D-9623-19E5A5F97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5D1D75-410C-C01C-1F6E-D03171383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3A05-0294-436A-9B6E-E3F4CCB2B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899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0C8CE9-39B6-406A-5BED-A28FB766D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E3F211-0BC3-534C-D543-1B8A1B202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15DFC0-C92B-7BE2-C468-C9E290C63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877D-8AA2-4180-8D1A-870CC4259EFD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01A5D5-F240-ED46-46C5-E37B973ED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1AC3A1-C915-EEF0-D9BB-FC3C1C62B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3A05-0294-436A-9B6E-E3F4CCB2B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146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9EBC00-32D3-6D94-B58E-07732E9E0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E5D573-DFCD-F526-EAF0-6BA9FC6DD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E13A01-912C-E707-9CAE-292E8E327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877D-8AA2-4180-8D1A-870CC4259EFD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F1B94D-07D9-6DB8-6AFF-DB95DA0A1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7E6767-2B3A-5B8C-8B28-30FB5DB73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3A05-0294-436A-9B6E-E3F4CCB2B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836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6554A-6C0F-3066-632D-A4A7D3B82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B16293-722A-239E-1EDE-2046EDBD1B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3FC4B75-D809-5000-0EA9-4270AD4352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97EA03-DE5D-A978-16D1-D50EC8543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877D-8AA2-4180-8D1A-870CC4259EFD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B00081-B964-6FCF-53A8-0B156D2AF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28D8A8-2552-3710-E985-20BD2B543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3A05-0294-436A-9B6E-E3F4CCB2B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298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5DBB9D-A739-10A6-F58A-EC64AD197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B8B8AA-EF78-82DE-32F8-7AA4823B4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894205-799D-5F50-C861-A7B0BB0AF0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D6F66A1-9130-76CF-1649-ABEA46DA0E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DD1FCA5-82BD-B10D-508E-2B526B7C32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8994F48-414E-B025-3F92-A309CC38C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877D-8AA2-4180-8D1A-870CC4259EFD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5E8C61D-D88C-67B2-B0B0-9AAF80ADE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1F2663-89FB-C0CB-B13A-9022CC097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3A05-0294-436A-9B6E-E3F4CCB2B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385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DB877A-DD03-10DE-A760-A6CC69027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A7FC5F5-DF90-0CA5-F212-824436F30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877D-8AA2-4180-8D1A-870CC4259EFD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C57A807-D147-C31B-D79F-0677DD1B9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A93E389-BB27-6C32-C29D-E6F0EEAA9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3A05-0294-436A-9B6E-E3F4CCB2B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074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1EB8A37-4919-3737-346F-3E789723D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877D-8AA2-4180-8D1A-870CC4259EFD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4952618-B83E-7015-C655-257D6D76F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10CE255-DFA9-FB61-B5A8-353267097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3A05-0294-436A-9B6E-E3F4CCB2B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676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EF3374-BC7F-DE1C-8618-4CF53B182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2C35C5-15BE-DF9F-CEB9-49C8587A5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D3F0CC2-1BBE-C0EB-2C01-8B294D7E1A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E11CC1-88BA-6172-E741-7F41266DD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877D-8AA2-4180-8D1A-870CC4259EFD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557810-93C9-F92E-5867-C76109C17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663C95-5B23-BCCF-4D6E-321CAFC77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3A05-0294-436A-9B6E-E3F4CCB2B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73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131393-2318-1625-687A-0338B1BCF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745B4E5-8390-1A92-6449-305784E84D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C2D6F6B-8C0D-1876-C456-262D8FC743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3FA6C3-9AB0-C15E-79DB-792232F3C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877D-8AA2-4180-8D1A-870CC4259EFD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84591E-71BC-EB64-DFB9-D029BD073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300DCF-091B-0393-B23B-6CEF2C156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3A05-0294-436A-9B6E-E3F4CCB2B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6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28E28E-601D-3101-96C4-2138DEE86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61BE66-2B86-5AD8-0859-D04DDACFA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34B90D-AE94-680E-68D5-10C25FFC6F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4877D-8AA2-4180-8D1A-870CC4259EFD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7DA670-11DA-020A-9461-1B4DF96653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D2B171-A6DE-8C5C-568C-AC4229BF64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73A05-0294-436A-9B6E-E3F4CCB2B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281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18" Type="http://schemas.openxmlformats.org/officeDocument/2006/relationships/image" Target="../media/image11.png"/><Relationship Id="rId26" Type="http://schemas.microsoft.com/office/2007/relationships/hdphoto" Target="../media/hdphoto7.wdp"/><Relationship Id="rId3" Type="http://schemas.openxmlformats.org/officeDocument/2006/relationships/image" Target="../media/image2.png"/><Relationship Id="rId21" Type="http://schemas.openxmlformats.org/officeDocument/2006/relationships/image" Target="../media/image14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microsoft.com/office/2007/relationships/hdphoto" Target="../media/hdphoto6.wdp"/><Relationship Id="rId25" Type="http://schemas.openxmlformats.org/officeDocument/2006/relationships/image" Target="../media/image18.png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24" Type="http://schemas.openxmlformats.org/officeDocument/2006/relationships/image" Target="../media/image17.png"/><Relationship Id="rId5" Type="http://schemas.microsoft.com/office/2007/relationships/hdphoto" Target="../media/hdphoto1.wdp"/><Relationship Id="rId15" Type="http://schemas.microsoft.com/office/2007/relationships/hdphoto" Target="../media/hdphoto5.wdp"/><Relationship Id="rId23" Type="http://schemas.openxmlformats.org/officeDocument/2006/relationships/image" Target="../media/image16.png"/><Relationship Id="rId10" Type="http://schemas.openxmlformats.org/officeDocument/2006/relationships/image" Target="../media/image7.png"/><Relationship Id="rId19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9.png"/><Relationship Id="rId2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D0AC31-8994-C0DA-6A3C-65F85D48AC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5" y="0"/>
            <a:ext cx="12223750" cy="6985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2C254017-0679-AA86-8AE0-B8952CABF410}"/>
              </a:ext>
            </a:extLst>
          </p:cNvPr>
          <p:cNvSpPr/>
          <p:nvPr/>
        </p:nvSpPr>
        <p:spPr>
          <a:xfrm>
            <a:off x="64906" y="912285"/>
            <a:ext cx="9104494" cy="5790422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CF57124C-0485-5553-7CA5-D10094AE1491}"/>
              </a:ext>
            </a:extLst>
          </p:cNvPr>
          <p:cNvGrpSpPr/>
          <p:nvPr/>
        </p:nvGrpSpPr>
        <p:grpSpPr>
          <a:xfrm>
            <a:off x="-266811" y="202712"/>
            <a:ext cx="6858000" cy="6858000"/>
            <a:chOff x="-215424" y="834575"/>
            <a:chExt cx="6858000" cy="6858000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EC69D2CD-CC27-D2DE-F9FD-08C8130BE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15424" y="834575"/>
              <a:ext cx="6858000" cy="6858000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C9225DF2-9ADD-FB49-858D-0977B53D7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70475" y="2257533"/>
              <a:ext cx="3697603" cy="3697603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7E48E7A7-4928-3A23-674E-AF018D1A7678}"/>
              </a:ext>
            </a:extLst>
          </p:cNvPr>
          <p:cNvGrpSpPr/>
          <p:nvPr/>
        </p:nvGrpSpPr>
        <p:grpSpPr>
          <a:xfrm>
            <a:off x="-234450" y="237556"/>
            <a:ext cx="6858000" cy="6858000"/>
            <a:chOff x="-271510" y="348666"/>
            <a:chExt cx="6858000" cy="6858000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A112BCD5-1CAD-FE36-D260-38ED71E425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271510" y="348666"/>
              <a:ext cx="6858000" cy="6858000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4F627D19-D044-4453-0578-FEE3928548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45215" y1="34277" x2="33984" y2="45703"/>
                          <a14:foregroundMark x1="33984" y1="45703" x2="33984" y2="46777"/>
                          <a14:foregroundMark x1="41406" y1="35547" x2="36328" y2="40527"/>
                          <a14:backgroundMark x1="47266" y1="45313" x2="47266" y2="45313"/>
                          <a14:backgroundMark x1="70313" y1="63867" x2="70313" y2="63867"/>
                          <a14:backgroundMark x1="64160" y1="70898" x2="62695" y2="74121"/>
                          <a14:backgroundMark x1="62695" y1="74121" x2="62695" y2="74121"/>
                          <a14:backgroundMark x1="61133" y1="73633" x2="66211" y2="72168"/>
                          <a14:backgroundMark x1="66211" y1="72168" x2="66211" y2="72168"/>
                          <a14:backgroundMark x1="64746" y1="70605" x2="61719" y2="72363"/>
                          <a14:backgroundMark x1="48730" y1="73633" x2="49609" y2="73633"/>
                          <a14:backgroundMark x1="49609" y1="73633" x2="49609" y2="73633"/>
                          <a14:backgroundMark x1="59082" y1="73145" x2="59082" y2="74414"/>
                          <a14:backgroundMark x1="59082" y1="74414" x2="59082" y2="744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02093" y="1512579"/>
              <a:ext cx="2837883" cy="3964809"/>
            </a:xfrm>
            <a:prstGeom prst="rect">
              <a:avLst/>
            </a:prstGeom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F5A10412-1AFD-0526-572A-59F5A0BAD1BA}"/>
              </a:ext>
            </a:extLst>
          </p:cNvPr>
          <p:cNvGrpSpPr/>
          <p:nvPr/>
        </p:nvGrpSpPr>
        <p:grpSpPr>
          <a:xfrm>
            <a:off x="-229829" y="385777"/>
            <a:ext cx="6858000" cy="6858000"/>
            <a:chOff x="-25777" y="2992328"/>
            <a:chExt cx="6858000" cy="6858000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0C704026-D1C1-1CB0-5207-65DD8FB4C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25777" y="2992328"/>
              <a:ext cx="6858000" cy="6858000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690758B2-6DB7-70A1-5182-C08436603E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65799" y="4512962"/>
              <a:ext cx="3009492" cy="3617553"/>
            </a:xfrm>
            <a:prstGeom prst="rect">
              <a:avLst/>
            </a:prstGeom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7946B3CC-6689-AE7E-398D-87E26163C6DB}"/>
              </a:ext>
            </a:extLst>
          </p:cNvPr>
          <p:cNvGrpSpPr/>
          <p:nvPr/>
        </p:nvGrpSpPr>
        <p:grpSpPr>
          <a:xfrm>
            <a:off x="-282048" y="327544"/>
            <a:ext cx="6858000" cy="6858000"/>
            <a:chOff x="-375458" y="2646771"/>
            <a:chExt cx="6858000" cy="6858000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FEF76A3D-8FEB-9E3F-747E-D658D7E16AB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375458" y="2646771"/>
              <a:ext cx="6858000" cy="6858000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98DDD51E-789D-CB62-A7DA-C20A067C1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46631" y="4326477"/>
              <a:ext cx="3036995" cy="3036995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CC200BFE-E3C2-1310-496E-49C6514293B4}"/>
              </a:ext>
            </a:extLst>
          </p:cNvPr>
          <p:cNvGrpSpPr/>
          <p:nvPr/>
        </p:nvGrpSpPr>
        <p:grpSpPr>
          <a:xfrm>
            <a:off x="-301860" y="378496"/>
            <a:ext cx="6858000" cy="6858000"/>
            <a:chOff x="-229183" y="3682542"/>
            <a:chExt cx="6858000" cy="6858000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44803BB3-E673-F304-BBCB-D30454B7B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229183" y="3682542"/>
              <a:ext cx="6858000" cy="6858000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DDB20AA2-1D8C-786F-8DEF-521807227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0000">
                          <a14:foregroundMark x1="71582" y1="34863" x2="68359" y2="56738"/>
                          <a14:foregroundMark x1="68359" y1="56738" x2="68359" y2="567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83901" y="5210306"/>
              <a:ext cx="3364657" cy="3227336"/>
            </a:xfrm>
            <a:prstGeom prst="rect">
              <a:avLst/>
            </a:prstGeom>
          </p:spPr>
        </p:pic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938D58B8-6AA3-376B-2826-36F4538D1859}"/>
              </a:ext>
            </a:extLst>
          </p:cNvPr>
          <p:cNvGrpSpPr/>
          <p:nvPr/>
        </p:nvGrpSpPr>
        <p:grpSpPr>
          <a:xfrm>
            <a:off x="-356829" y="694973"/>
            <a:ext cx="6683474" cy="6683474"/>
            <a:chOff x="-218029" y="7746145"/>
            <a:chExt cx="6683474" cy="6683474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7BBE9523-2BEA-ECDD-DE15-6C72D2D35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218029" y="7746145"/>
              <a:ext cx="6683474" cy="6683474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4A5B538F-D2B4-E428-E4C3-FA190973BD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7520" b="93066" l="9961" r="89844">
                          <a14:foregroundMark x1="48145" y1="7520" x2="48145" y2="7520"/>
                          <a14:foregroundMark x1="44434" y1="93066" x2="44434" y2="9306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58478" y="9695115"/>
              <a:ext cx="1402656" cy="1788647"/>
            </a:xfrm>
            <a:prstGeom prst="rect">
              <a:avLst/>
            </a:prstGeom>
          </p:spPr>
        </p:pic>
      </p:grp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69B122B4-F7DD-C44D-4674-EC1AB122AC9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72" y="1141844"/>
            <a:ext cx="5518265" cy="5518265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43F2BA5C-787D-BA95-27AD-CB63D7DDCEB7}"/>
              </a:ext>
            </a:extLst>
          </p:cNvPr>
          <p:cNvSpPr txBox="1"/>
          <p:nvPr/>
        </p:nvSpPr>
        <p:spPr>
          <a:xfrm>
            <a:off x="5878286" y="315841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AA86C729-86EE-A55E-4104-C95D132AF779}"/>
              </a:ext>
            </a:extLst>
          </p:cNvPr>
          <p:cNvGrpSpPr/>
          <p:nvPr/>
        </p:nvGrpSpPr>
        <p:grpSpPr>
          <a:xfrm>
            <a:off x="1421380" y="1739790"/>
            <a:ext cx="1469263" cy="1383912"/>
            <a:chOff x="1841893" y="2044953"/>
            <a:chExt cx="1469263" cy="1383912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9D8D70D0-FDEC-9AF2-4D81-6E139A2F0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841893" y="2044953"/>
              <a:ext cx="1469263" cy="1383912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66FD9A4-1590-9419-69F5-ED4C02958A31}"/>
                </a:ext>
              </a:extLst>
            </p:cNvPr>
            <p:cNvSpPr txBox="1"/>
            <p:nvPr/>
          </p:nvSpPr>
          <p:spPr>
            <a:xfrm>
              <a:off x="2205789" y="2666153"/>
              <a:ext cx="7510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АН</a:t>
              </a:r>
            </a:p>
          </p:txBody>
        </p:sp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DB9043F2-84F4-3720-D856-27A5FBADFE9D}"/>
              </a:ext>
            </a:extLst>
          </p:cNvPr>
          <p:cNvGrpSpPr/>
          <p:nvPr/>
        </p:nvGrpSpPr>
        <p:grpSpPr>
          <a:xfrm>
            <a:off x="2553416" y="1551658"/>
            <a:ext cx="1469263" cy="1383912"/>
            <a:chOff x="3062155" y="2533748"/>
            <a:chExt cx="1469263" cy="1383912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CF3336C6-5863-2EE4-17F9-192AC81AF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062155" y="2533748"/>
              <a:ext cx="1469263" cy="1383912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A5E69EF-8D56-87BE-9E6A-68FA3D00F25B}"/>
                </a:ext>
              </a:extLst>
            </p:cNvPr>
            <p:cNvSpPr txBox="1"/>
            <p:nvPr/>
          </p:nvSpPr>
          <p:spPr>
            <a:xfrm>
              <a:off x="3430781" y="3102480"/>
              <a:ext cx="8919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ОН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97796FC9-CF53-E519-9944-272F3940DA39}"/>
              </a:ext>
            </a:extLst>
          </p:cNvPr>
          <p:cNvSpPr txBox="1"/>
          <p:nvPr/>
        </p:nvSpPr>
        <p:spPr>
          <a:xfrm>
            <a:off x="5878286" y="315841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27FACDE5-1CF6-FCDA-0DEA-265898798929}"/>
              </a:ext>
            </a:extLst>
          </p:cNvPr>
          <p:cNvGrpSpPr/>
          <p:nvPr/>
        </p:nvGrpSpPr>
        <p:grpSpPr>
          <a:xfrm>
            <a:off x="3700821" y="1836990"/>
            <a:ext cx="1469263" cy="1383912"/>
            <a:chOff x="3987353" y="2074491"/>
            <a:chExt cx="1469263" cy="1383912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946A8516-D886-F234-5800-4F7EE75A6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987353" y="2074491"/>
              <a:ext cx="1469263" cy="1383912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35A546B-1901-D8C5-953F-448AD002BE7D}"/>
                </a:ext>
              </a:extLst>
            </p:cNvPr>
            <p:cNvSpPr txBox="1"/>
            <p:nvPr/>
          </p:nvSpPr>
          <p:spPr>
            <a:xfrm>
              <a:off x="4370423" y="2665023"/>
              <a:ext cx="7979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УН</a:t>
              </a:r>
            </a:p>
          </p:txBody>
        </p:sp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D2890891-0E35-B16A-402A-1164C79A7A9E}"/>
              </a:ext>
            </a:extLst>
          </p:cNvPr>
          <p:cNvGrpSpPr/>
          <p:nvPr/>
        </p:nvGrpSpPr>
        <p:grpSpPr>
          <a:xfrm>
            <a:off x="574056" y="3088435"/>
            <a:ext cx="1465871" cy="1385596"/>
            <a:chOff x="1576289" y="3224650"/>
            <a:chExt cx="1465871" cy="1385596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F4869AB4-DC51-5643-2967-17903B201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6289" y="3224650"/>
              <a:ext cx="1465871" cy="1385596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C972D90-2DB7-0CC3-552B-3F9F31F1C004}"/>
                </a:ext>
              </a:extLst>
            </p:cNvPr>
            <p:cNvSpPr txBox="1"/>
            <p:nvPr/>
          </p:nvSpPr>
          <p:spPr>
            <a:xfrm>
              <a:off x="1970952" y="3863895"/>
              <a:ext cx="8354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ЭН</a:t>
              </a: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31AD9126-F245-7A84-D9C1-DF704A7DBD7E}"/>
              </a:ext>
            </a:extLst>
          </p:cNvPr>
          <p:cNvSpPr txBox="1"/>
          <p:nvPr/>
        </p:nvSpPr>
        <p:spPr>
          <a:xfrm>
            <a:off x="5878286" y="315841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B8CE9B1A-CE0C-67C8-FC51-3BAE86E3FC91}"/>
              </a:ext>
            </a:extLst>
          </p:cNvPr>
          <p:cNvGrpSpPr/>
          <p:nvPr/>
        </p:nvGrpSpPr>
        <p:grpSpPr>
          <a:xfrm>
            <a:off x="2348164" y="2979588"/>
            <a:ext cx="1469263" cy="1383912"/>
            <a:chOff x="2648817" y="3700511"/>
            <a:chExt cx="1469263" cy="1383912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40B434B9-EE07-76EC-CF6F-0F5ABB7AE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2648817" y="3700511"/>
              <a:ext cx="1469263" cy="1383912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A4E9BD9-C282-0129-B130-C28422A7663D}"/>
                </a:ext>
              </a:extLst>
            </p:cNvPr>
            <p:cNvSpPr txBox="1"/>
            <p:nvPr/>
          </p:nvSpPr>
          <p:spPr>
            <a:xfrm>
              <a:off x="3043637" y="4327258"/>
              <a:ext cx="7876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ИН</a:t>
              </a:r>
            </a:p>
          </p:txBody>
        </p:sp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6F1D564F-174E-0F5A-1345-99A36FB42B14}"/>
              </a:ext>
            </a:extLst>
          </p:cNvPr>
          <p:cNvGrpSpPr/>
          <p:nvPr/>
        </p:nvGrpSpPr>
        <p:grpSpPr>
          <a:xfrm>
            <a:off x="3872672" y="3235452"/>
            <a:ext cx="1469263" cy="1383912"/>
            <a:chOff x="3726237" y="3363177"/>
            <a:chExt cx="1469263" cy="1383912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815EE67C-E2E6-B472-F892-ABFAF32242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726237" y="3363177"/>
              <a:ext cx="1469263" cy="1383912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02C954B-2F71-8170-F6B0-3C681D957349}"/>
                </a:ext>
              </a:extLst>
            </p:cNvPr>
            <p:cNvSpPr txBox="1"/>
            <p:nvPr/>
          </p:nvSpPr>
          <p:spPr>
            <a:xfrm>
              <a:off x="4079204" y="3922917"/>
              <a:ext cx="8235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ЫН</a:t>
              </a:r>
            </a:p>
          </p:txBody>
        </p:sp>
      </p:grp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A46DEF01-57FE-2684-5F03-4FE99041D3E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21" y="92156"/>
            <a:ext cx="993261" cy="901698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D58CEA18-D551-1BFB-4129-FD7771C24FB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791" y="133641"/>
            <a:ext cx="2494812" cy="2535655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F56EC01-C9E4-1D64-86E0-F6BA4F5FE82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849" y="3404626"/>
            <a:ext cx="3116424" cy="3116424"/>
          </a:xfrm>
          <a:prstGeom prst="rect">
            <a:avLst/>
          </a:prstGeom>
        </p:spPr>
      </p:pic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8239EBC6-6A0D-164B-C976-72D773ACCB18}"/>
              </a:ext>
            </a:extLst>
          </p:cNvPr>
          <p:cNvGrpSpPr/>
          <p:nvPr/>
        </p:nvGrpSpPr>
        <p:grpSpPr>
          <a:xfrm>
            <a:off x="3072930" y="3934026"/>
            <a:ext cx="1469263" cy="1383912"/>
            <a:chOff x="2431977" y="3836988"/>
            <a:chExt cx="1469263" cy="1383912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E90A5B49-B88D-C1D5-144B-EF3E7A6030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2431977" y="3836988"/>
              <a:ext cx="1469263" cy="1383912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1CD6230-5811-DB87-813F-9B859002EC0C}"/>
                </a:ext>
              </a:extLst>
            </p:cNvPr>
            <p:cNvSpPr txBox="1"/>
            <p:nvPr/>
          </p:nvSpPr>
          <p:spPr>
            <a:xfrm>
              <a:off x="2788614" y="4479372"/>
              <a:ext cx="7688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ИН</a:t>
              </a:r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5D364BB9-3F8F-1451-67E8-E8CC5152AB33}"/>
              </a:ext>
            </a:extLst>
          </p:cNvPr>
          <p:cNvGrpSpPr/>
          <p:nvPr/>
        </p:nvGrpSpPr>
        <p:grpSpPr>
          <a:xfrm>
            <a:off x="1709387" y="3892631"/>
            <a:ext cx="1469263" cy="1383912"/>
            <a:chOff x="1068434" y="3795593"/>
            <a:chExt cx="1469263" cy="1383912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C50A0262-C997-BD2E-86E2-8ACFBA799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1068434" y="3795593"/>
              <a:ext cx="1469263" cy="1383912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245D00C-CE3B-2EC9-313C-4749144FD0CE}"/>
                </a:ext>
              </a:extLst>
            </p:cNvPr>
            <p:cNvSpPr txBox="1"/>
            <p:nvPr/>
          </p:nvSpPr>
          <p:spPr>
            <a:xfrm>
              <a:off x="1445993" y="4391294"/>
              <a:ext cx="7358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ОН</a:t>
              </a:r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868070C-9809-D5C6-F124-79A54E5EBC3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18" t="31956" r="29748" b="26911"/>
          <a:stretch>
            <a:fillRect/>
          </a:stretch>
        </p:blipFill>
        <p:spPr>
          <a:xfrm rot="10800000">
            <a:off x="6515248" y="2344024"/>
            <a:ext cx="1539090" cy="2121205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8819789F-6981-1662-08B8-63A49592916A}"/>
              </a:ext>
            </a:extLst>
          </p:cNvPr>
          <p:cNvSpPr txBox="1"/>
          <p:nvPr/>
        </p:nvSpPr>
        <p:spPr>
          <a:xfrm>
            <a:off x="5421419" y="1387892"/>
            <a:ext cx="417640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АН – ОН</a:t>
            </a:r>
          </a:p>
          <a:p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ЭН – ИН </a:t>
            </a:r>
          </a:p>
          <a:p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УН – ИН </a:t>
            </a:r>
          </a:p>
          <a:p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ЫН – ОН </a:t>
            </a:r>
          </a:p>
        </p:txBody>
      </p:sp>
    </p:spTree>
    <p:extLst>
      <p:ext uri="{BB962C8B-B14F-4D97-AF65-F5344CB8AC3E}">
        <p14:creationId xmlns:p14="http://schemas.microsoft.com/office/powerpoint/2010/main" val="417929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7 L 0.20977 0.0002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20859 0.0129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30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 L 0.2082 -0.0361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4" y="-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0.21407 -0.01644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3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59259E-6 L 0.20091 -0.0050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9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0.20586 -0.01759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86" y="-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E343730-672A-4D09-8B60-D1B897F56867}"/>
</file>

<file path=customXml/itemProps2.xml><?xml version="1.0" encoding="utf-8"?>
<ds:datastoreItem xmlns:ds="http://schemas.openxmlformats.org/officeDocument/2006/customXml" ds:itemID="{A249AD7F-6ED3-4324-86B4-9EDB82DE7074}"/>
</file>

<file path=customXml/itemProps3.xml><?xml version="1.0" encoding="utf-8"?>
<ds:datastoreItem xmlns:ds="http://schemas.openxmlformats.org/officeDocument/2006/customXml" ds:itemID="{C5F3C28F-55EE-46DF-9F89-EB5DA6DFC6E7}"/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20</Words>
  <Application>Microsoft Office PowerPoint</Application>
  <PresentationFormat>Широкоэкранный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6</cp:revision>
  <dcterms:created xsi:type="dcterms:W3CDTF">2026-01-01T20:25:03Z</dcterms:created>
  <dcterms:modified xsi:type="dcterms:W3CDTF">2026-01-03T18:31:28Z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