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61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0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3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4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9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20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4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2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74CA7-D3AE-47AC-8F23-36C1AF32B7D6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E1031-BF62-46F8-BF02-6CCBCAD74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24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microsoft.com/office/2007/relationships/hdphoto" Target="../media/hdphoto22.wdp"/><Relationship Id="rId50" Type="http://schemas.openxmlformats.org/officeDocument/2006/relationships/image" Target="../media/image26.png"/><Relationship Id="rId55" Type="http://schemas.microsoft.com/office/2007/relationships/hdphoto" Target="../media/hdphoto26.wdp"/><Relationship Id="rId63" Type="http://schemas.microsoft.com/office/2007/relationships/hdphoto" Target="../media/hdphoto30.wdp"/><Relationship Id="rId68" Type="http://schemas.openxmlformats.org/officeDocument/2006/relationships/image" Target="../media/image35.png"/><Relationship Id="rId76" Type="http://schemas.openxmlformats.org/officeDocument/2006/relationships/image" Target="../media/image39.png"/><Relationship Id="rId84" Type="http://schemas.openxmlformats.org/officeDocument/2006/relationships/image" Target="../media/image43.png"/><Relationship Id="rId89" Type="http://schemas.openxmlformats.org/officeDocument/2006/relationships/image" Target="../media/image46.png"/><Relationship Id="rId7" Type="http://schemas.openxmlformats.org/officeDocument/2006/relationships/image" Target="../media/image4.png"/><Relationship Id="rId71" Type="http://schemas.microsoft.com/office/2007/relationships/hdphoto" Target="../media/hdphoto34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microsoft.com/office/2007/relationships/hdphoto" Target="../media/hdphoto21.wdp"/><Relationship Id="rId53" Type="http://schemas.microsoft.com/office/2007/relationships/hdphoto" Target="../media/hdphoto25.wdp"/><Relationship Id="rId58" Type="http://schemas.openxmlformats.org/officeDocument/2006/relationships/image" Target="../media/image30.png"/><Relationship Id="rId66" Type="http://schemas.openxmlformats.org/officeDocument/2006/relationships/image" Target="../media/image34.png"/><Relationship Id="rId74" Type="http://schemas.openxmlformats.org/officeDocument/2006/relationships/image" Target="../media/image38.png"/><Relationship Id="rId79" Type="http://schemas.microsoft.com/office/2007/relationships/hdphoto" Target="../media/hdphoto38.wdp"/><Relationship Id="rId87" Type="http://schemas.microsoft.com/office/2007/relationships/hdphoto" Target="../media/hdphoto42.wdp"/><Relationship Id="rId5" Type="http://schemas.openxmlformats.org/officeDocument/2006/relationships/image" Target="../media/image3.png"/><Relationship Id="rId61" Type="http://schemas.microsoft.com/office/2007/relationships/hdphoto" Target="../media/hdphoto29.wdp"/><Relationship Id="rId82" Type="http://schemas.openxmlformats.org/officeDocument/2006/relationships/image" Target="../media/image42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microsoft.com/office/2007/relationships/hdphoto" Target="../media/hdphoto33.wdp"/><Relationship Id="rId77" Type="http://schemas.microsoft.com/office/2007/relationships/hdphoto" Target="../media/hdphoto37.wdp"/><Relationship Id="rId8" Type="http://schemas.microsoft.com/office/2007/relationships/hdphoto" Target="../media/hdphoto3.wdp"/><Relationship Id="rId51" Type="http://schemas.microsoft.com/office/2007/relationships/hdphoto" Target="../media/hdphoto24.wdp"/><Relationship Id="rId72" Type="http://schemas.openxmlformats.org/officeDocument/2006/relationships/image" Target="../media/image37.png"/><Relationship Id="rId80" Type="http://schemas.openxmlformats.org/officeDocument/2006/relationships/image" Target="../media/image41.png"/><Relationship Id="rId85" Type="http://schemas.microsoft.com/office/2007/relationships/hdphoto" Target="../media/hdphoto41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microsoft.com/office/2007/relationships/hdphoto" Target="../media/hdphoto28.wdp"/><Relationship Id="rId67" Type="http://schemas.microsoft.com/office/2007/relationships/hdphoto" Target="../media/hdphoto32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microsoft.com/office/2007/relationships/hdphoto" Target="../media/hdphoto36.wdp"/><Relationship Id="rId83" Type="http://schemas.microsoft.com/office/2007/relationships/hdphoto" Target="../media/hdphoto40.wdp"/><Relationship Id="rId8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microsoft.com/office/2007/relationships/hdphoto" Target="../media/hdphoto23.wdp"/><Relationship Id="rId57" Type="http://schemas.microsoft.com/office/2007/relationships/hdphoto" Target="../media/hdphoto27.wdp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microsoft.com/office/2007/relationships/hdphoto" Target="../media/hdphoto31.wdp"/><Relationship Id="rId73" Type="http://schemas.microsoft.com/office/2007/relationships/hdphoto" Target="../media/hdphoto35.wdp"/><Relationship Id="rId78" Type="http://schemas.openxmlformats.org/officeDocument/2006/relationships/image" Target="../media/image40.png"/><Relationship Id="rId81" Type="http://schemas.microsoft.com/office/2007/relationships/hdphoto" Target="../media/hdphoto39.wdp"/><Relationship Id="rId8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50"/>
            <a:ext cx="12192000" cy="7033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821711" y="3525447"/>
            <a:ext cx="1990547" cy="3266091"/>
            <a:chOff x="8913388" y="3343325"/>
            <a:chExt cx="1990547" cy="3266091"/>
          </a:xfrm>
          <a:effectLst>
            <a:glow rad="127000">
              <a:schemeClr val="bg1"/>
            </a:glow>
          </a:effectLst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" b="97757" l="792" r="99208">
                          <a14:backgroundMark x1="33069" y1="71108" x2="32871" y2="70580"/>
                          <a14:backgroundMark x1="42574" y1="70053" x2="43168" y2="69921"/>
                          <a14:backgroundMark x1="11881" y1="72823" x2="11683" y2="72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388" y="3343325"/>
              <a:ext cx="1990547" cy="29760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268402" y="620930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археолог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472261" y="3491037"/>
            <a:ext cx="2236308" cy="3354461"/>
            <a:chOff x="8703909" y="3217496"/>
            <a:chExt cx="2236308" cy="3354461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7" b="89974" l="1782" r="99406">
                          <a14:foregroundMark x1="19604" y1="78892" x2="29703" y2="78760"/>
                          <a14:foregroundMark x1="29109" y1="79947" x2="33663" y2="79947"/>
                          <a14:foregroundMark x1="23366" y1="79815" x2="16832" y2="79024"/>
                          <a14:foregroundMark x1="16238" y1="75726" x2="9901" y2="76781"/>
                          <a14:foregroundMark x1="10099" y1="72955" x2="19406" y2="63061"/>
                          <a14:foregroundMark x1="51287" y1="70317" x2="55050" y2="70844"/>
                          <a14:foregroundMark x1="54059" y1="83905" x2="63564" y2="82850"/>
                          <a14:foregroundMark x1="64950" y1="83113" x2="67921" y2="83113"/>
                          <a14:foregroundMark x1="54257" y1="83113" x2="31287" y2="82586"/>
                          <a14:foregroundMark x1="66337" y1="83377" x2="90495" y2="80343"/>
                          <a14:foregroundMark x1="85347" y1="81794" x2="94455" y2="81135"/>
                          <a14:foregroundMark x1="94851" y1="79551" x2="92277" y2="78232"/>
                          <a14:foregroundMark x1="93663" y1="78364" x2="95644" y2="78364"/>
                          <a14:foregroundMark x1="95842" y1="75989" x2="90891" y2="75858"/>
                          <a14:foregroundMark x1="91881" y1="75066" x2="94455" y2="74538"/>
                          <a14:foregroundMark x1="96040" y1="74274" x2="97030" y2="74538"/>
                          <a14:foregroundMark x1="95050" y1="77968" x2="97426" y2="77573"/>
                          <a14:foregroundMark x1="25941" y1="81003" x2="18416" y2="81662"/>
                          <a14:foregroundMark x1="19010" y1="79947" x2="14059" y2="79815"/>
                          <a14:foregroundMark x1="28119" y1="80607" x2="24554" y2="82982"/>
                          <a14:backgroundMark x1="96436" y1="72691" x2="98020" y2="79815"/>
                          <a14:backgroundMark x1="98020" y1="77309" x2="95050" y2="73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909" y="3217496"/>
              <a:ext cx="2236308" cy="3354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9174458" y="6117887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альпинист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465727" y="3593647"/>
            <a:ext cx="1920770" cy="3171198"/>
            <a:chOff x="9010737" y="3320578"/>
            <a:chExt cx="1920770" cy="317119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2" b="95251" l="0" r="98614">
                          <a14:foregroundMark x1="77030" y1="36148" x2="74653" y2="39974"/>
                          <a14:foregroundMark x1="36436" y1="28364" x2="29307" y2="27968"/>
                          <a14:foregroundMark x1="21782" y1="82718" x2="13663" y2="82718"/>
                          <a14:foregroundMark x1="37624" y1="86016" x2="48515" y2="82718"/>
                          <a14:foregroundMark x1="69109" y1="81794" x2="83366" y2="75198"/>
                          <a14:foregroundMark x1="82574" y1="86412" x2="80396" y2="88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10737" y="3320578"/>
              <a:ext cx="1920770" cy="288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9240210" y="60916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детектив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02692" y="3491037"/>
            <a:ext cx="2071466" cy="3266091"/>
            <a:chOff x="8983673" y="3375885"/>
            <a:chExt cx="2071466" cy="3266091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15" b="89974" l="2178" r="99208">
                          <a14:foregroundMark x1="24752" y1="22296" x2="23168" y2="21900"/>
                          <a14:foregroundMark x1="25941" y1="19525" x2="25941" y2="19525"/>
                          <a14:foregroundMark x1="27723" y1="24406" x2="26931" y2="24274"/>
                          <a14:foregroundMark x1="15446" y1="50132" x2="16238" y2="48945"/>
                          <a14:foregroundMark x1="18020" y1="52770" x2="18812" y2="51847"/>
                          <a14:foregroundMark x1="16238" y1="55409" x2="16040" y2="55409"/>
                          <a14:foregroundMark x1="14455" y1="53430" x2="14455" y2="53430"/>
                          <a14:foregroundMark x1="19604" y1="47098" x2="19604" y2="47098"/>
                          <a14:foregroundMark x1="20000" y1="55937" x2="20000" y2="55937"/>
                          <a14:foregroundMark x1="44950" y1="43799" x2="44158" y2="39050"/>
                          <a14:foregroundMark x1="54059" y1="42480" x2="59208" y2="39314"/>
                          <a14:foregroundMark x1="92673" y1="81530" x2="83168" y2="83773"/>
                          <a14:foregroundMark x1="82574" y1="57652" x2="81386" y2="55937"/>
                          <a14:foregroundMark x1="80198" y1="59103" x2="79010" y2="60026"/>
                          <a14:foregroundMark x1="81980" y1="35224" x2="81980" y2="35224"/>
                          <a14:foregroundMark x1="79010" y1="33905" x2="79010" y2="33905"/>
                          <a14:foregroundMark x1="80594" y1="30343" x2="80990" y2="30475"/>
                          <a14:foregroundMark x1="77426" y1="32982" x2="75842" y2="33113"/>
                          <a14:foregroundMark x1="82178" y1="37203" x2="83960" y2="35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83673" y="3375885"/>
              <a:ext cx="2071466" cy="3107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9175632" y="62418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</a:t>
              </a:r>
              <a:r>
                <a:rPr lang="ru-RU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ёный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34" y="3841189"/>
            <a:ext cx="2804358" cy="2804358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4035517" y="256765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73438" l="23438" r="89844">
                        <a14:foregroundMark x1="36719" y1="43652" x2="38086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9710" r="19324" b="28841"/>
          <a:stretch/>
        </p:blipFill>
        <p:spPr>
          <a:xfrm rot="20977957">
            <a:off x="4278554" y="482362"/>
            <a:ext cx="983974" cy="107250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82" b="75391" l="13965" r="61719">
                        <a14:foregroundMark x1="40234" y1="57129" x2="42578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870" r="38164" b="24348"/>
          <a:stretch/>
        </p:blipFill>
        <p:spPr>
          <a:xfrm>
            <a:off x="6711599" y="1922807"/>
            <a:ext cx="1099158" cy="125903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52" b="72461" l="9375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3044" r="30192" b="27681"/>
          <a:stretch/>
        </p:blipFill>
        <p:spPr>
          <a:xfrm>
            <a:off x="6813792" y="512872"/>
            <a:ext cx="1079000" cy="87976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598" b="73340" l="21680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3043" r="23600" b="26956"/>
          <a:stretch/>
        </p:blipFill>
        <p:spPr>
          <a:xfrm rot="20558084">
            <a:off x="5538391" y="2154115"/>
            <a:ext cx="1029323" cy="11394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9231" r="10834" b="20897"/>
          <a:stretch/>
        </p:blipFill>
        <p:spPr>
          <a:xfrm rot="7053448">
            <a:off x="4429857" y="2080382"/>
            <a:ext cx="770861" cy="108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969" b="84180" l="11133" r="87598">
                        <a14:foregroundMark x1="33301" y1="58984" x2="29102" y2="5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17899" r="11949" b="15799"/>
          <a:stretch/>
        </p:blipFill>
        <p:spPr>
          <a:xfrm>
            <a:off x="5224122" y="491525"/>
            <a:ext cx="1531646" cy="1326939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4016366" y="252431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84" b="86914" l="17188" r="75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333" r="24551" b="12329"/>
          <a:stretch/>
        </p:blipFill>
        <p:spPr>
          <a:xfrm>
            <a:off x="4218268" y="2069095"/>
            <a:ext cx="1002147" cy="128262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266" b="75293" l="11133" r="69434">
                        <a14:backgroundMark x1="32715" y1="42188" x2="32910" y2="42188"/>
                        <a14:backgroundMark x1="53906" y1="51465" x2="53906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2100" r="30762" b="24749"/>
          <a:stretch/>
        </p:blipFill>
        <p:spPr>
          <a:xfrm>
            <a:off x="4166125" y="534693"/>
            <a:ext cx="1082267" cy="9872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2070" b="75391" l="17383" r="69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21553" r="30944" b="25114"/>
          <a:stretch/>
        </p:blipFill>
        <p:spPr>
          <a:xfrm>
            <a:off x="5424431" y="437525"/>
            <a:ext cx="1131428" cy="11884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59" b="88184" l="25000" r="6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10046" r="33866" b="10502"/>
          <a:stretch/>
        </p:blipFill>
        <p:spPr>
          <a:xfrm rot="1527255">
            <a:off x="5549938" y="1915046"/>
            <a:ext cx="816699" cy="156503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2520" b="73242" l="5566" r="70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512" r="29300" b="26758"/>
          <a:stretch/>
        </p:blipFill>
        <p:spPr>
          <a:xfrm rot="19375851">
            <a:off x="6624553" y="2411610"/>
            <a:ext cx="1278524" cy="8031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582" b="72559" l="9180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2283" r="30031" b="27489"/>
          <a:stretch/>
        </p:blipFill>
        <p:spPr>
          <a:xfrm rot="20564880">
            <a:off x="6544033" y="531600"/>
            <a:ext cx="1329025" cy="1097544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018901" y="252431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3047" b="77637" l="12305" r="8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2100" r="15966" b="21644"/>
          <a:stretch/>
        </p:blipFill>
        <p:spPr>
          <a:xfrm rot="20611373">
            <a:off x="6636730" y="2195006"/>
            <a:ext cx="1345222" cy="104893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4063" b="86621" l="13770" r="88477">
                        <a14:foregroundMark x1="24316" y1="39258" x2="34570" y2="43262"/>
                        <a14:foregroundMark x1="41797" y1="46387" x2="50391" y2="51172"/>
                        <a14:foregroundMark x1="60254" y1="53711" x2="69238" y2="57520"/>
                        <a14:foregroundMark x1="68555" y1="58789" x2="68848" y2="52930"/>
                        <a14:foregroundMark x1="45996" y1="68457" x2="35449" y2="61230"/>
                        <a14:foregroundMark x1="35254" y1="60254" x2="39063" y2="67578"/>
                        <a14:foregroundMark x1="42383" y1="69629" x2="33984" y2="63770"/>
                        <a14:foregroundMark x1="37500" y1="61914" x2="47852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13881" r="11035" b="13424"/>
          <a:stretch/>
        </p:blipFill>
        <p:spPr>
          <a:xfrm>
            <a:off x="5220514" y="1906801"/>
            <a:ext cx="1442804" cy="13971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6602" b="83594" l="24512" r="66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15708" r="33318" b="16712"/>
          <a:stretch/>
        </p:blipFill>
        <p:spPr>
          <a:xfrm>
            <a:off x="4159093" y="1791663"/>
            <a:ext cx="952326" cy="151879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25977" b="73926" l="14844" r="82715">
                        <a14:foregroundMark x1="20801" y1="47266" x2="325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25023" r="16880" b="27123"/>
          <a:stretch/>
        </p:blipFill>
        <p:spPr>
          <a:xfrm rot="19968656">
            <a:off x="6662052" y="723705"/>
            <a:ext cx="1324412" cy="9253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22656" b="69434" l="1064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20639" r="11217" b="30411"/>
          <a:stretch/>
        </p:blipFill>
        <p:spPr>
          <a:xfrm rot="19830005">
            <a:off x="4000618" y="550367"/>
            <a:ext cx="1432070" cy="892546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8750" b="79688" l="3223" r="77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8447" r="23090" b="20548"/>
          <a:stretch/>
        </p:blipFill>
        <p:spPr>
          <a:xfrm flipH="1">
            <a:off x="5307979" y="591576"/>
            <a:ext cx="1341068" cy="111422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18796" y="231790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4844" b="88379" l="23926" r="70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14795" r="29665" b="12146"/>
          <a:stretch/>
        </p:blipFill>
        <p:spPr>
          <a:xfrm>
            <a:off x="5472615" y="330304"/>
            <a:ext cx="903459" cy="143977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20508" b="81055" l="24805" r="63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20639" r="36423" b="18539"/>
          <a:stretch/>
        </p:blipFill>
        <p:spPr>
          <a:xfrm>
            <a:off x="4348402" y="334366"/>
            <a:ext cx="846101" cy="132901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20020" b="79980" l="11719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19909" r="25829" b="19817"/>
          <a:stretch/>
        </p:blipFill>
        <p:spPr>
          <a:xfrm>
            <a:off x="6528477" y="410034"/>
            <a:ext cx="1393658" cy="134475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3770" b="86621" l="13184" r="78223">
                        <a14:foregroundMark x1="40332" y1="26270" x2="50977" y2="25391"/>
                        <a14:foregroundMark x1="51172" y1="41113" x2="49316" y2="65918"/>
                        <a14:foregroundMark x1="70703" y1="80566" x2="68652" y2="61328"/>
                        <a14:foregroundMark x1="65234" y1="59570" x2="64355" y2="67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13699" r="21629" b="13973"/>
          <a:stretch/>
        </p:blipFill>
        <p:spPr>
          <a:xfrm>
            <a:off x="6692551" y="2062223"/>
            <a:ext cx="1075666" cy="119652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26563" b="71582" l="8594" r="7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6302" r="20533" b="28402"/>
          <a:stretch/>
        </p:blipFill>
        <p:spPr>
          <a:xfrm rot="1151662">
            <a:off x="5360093" y="2311146"/>
            <a:ext cx="1287542" cy="82509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27051" b="68359" l="11133" r="6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5753" r="30396" b="31325"/>
          <a:stretch/>
        </p:blipFill>
        <p:spPr>
          <a:xfrm>
            <a:off x="4196631" y="2308115"/>
            <a:ext cx="1220446" cy="89907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7102552" y="269366"/>
            <a:ext cx="3642565" cy="2487923"/>
            <a:chOff x="6284566" y="29531"/>
            <a:chExt cx="3642565" cy="2487923"/>
          </a:xfrm>
        </p:grpSpPr>
        <p:sp>
          <p:nvSpPr>
            <p:cNvPr id="32" name="Выноска-облако 31"/>
            <p:cNvSpPr/>
            <p:nvPr/>
          </p:nvSpPr>
          <p:spPr>
            <a:xfrm rot="506653">
              <a:off x="6284566" y="29531"/>
              <a:ext cx="3642565" cy="2487923"/>
            </a:xfrm>
            <a:prstGeom prst="cloudCallout">
              <a:avLst>
                <a:gd name="adj1" fmla="val 58122"/>
                <a:gd name="adj2" fmla="val 6765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73438" l="23438" r="89844">
                          <a14:foregroundMark x1="36719" y1="43652" x2="38086" y2="42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0" t="9710" r="19324" b="28841"/>
            <a:stretch/>
          </p:blipFill>
          <p:spPr>
            <a:xfrm rot="20977957">
              <a:off x="6578751" y="412056"/>
              <a:ext cx="983974" cy="107250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582" b="75391" l="13965" r="61719">
                          <a14:foregroundMark x1="40234" y1="57129" x2="42578" y2="5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0" t="20870" r="38164" b="24348"/>
            <a:stretch/>
          </p:blipFill>
          <p:spPr>
            <a:xfrm>
              <a:off x="7340097" y="1131958"/>
              <a:ext cx="1099158" cy="125903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852" b="72461" l="9375" r="6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" t="23044" r="30192" b="27681"/>
            <a:stretch/>
          </p:blipFill>
          <p:spPr>
            <a:xfrm>
              <a:off x="7778835" y="211103"/>
              <a:ext cx="1079000" cy="87976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9231" r="10834" b="20897"/>
            <a:stretch/>
          </p:blipFill>
          <p:spPr>
            <a:xfrm rot="7053448">
              <a:off x="8299570" y="1079641"/>
              <a:ext cx="770861" cy="1080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2598" b="73340" l="21680" r="765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0" t="13043" r="23600" b="26956"/>
            <a:stretch/>
          </p:blipFill>
          <p:spPr>
            <a:xfrm rot="20558084">
              <a:off x="9019745" y="811255"/>
              <a:ext cx="871725" cy="96495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117693" y="278003"/>
            <a:ext cx="3642565" cy="2487923"/>
            <a:chOff x="6982478" y="795674"/>
            <a:chExt cx="3642565" cy="2487923"/>
          </a:xfrm>
        </p:grpSpPr>
        <p:sp>
          <p:nvSpPr>
            <p:cNvPr id="31" name="Выноска-облако 30"/>
            <p:cNvSpPr/>
            <p:nvPr/>
          </p:nvSpPr>
          <p:spPr>
            <a:xfrm rot="506653">
              <a:off x="6982478" y="795674"/>
              <a:ext cx="3642565" cy="2487923"/>
            </a:xfrm>
            <a:prstGeom prst="cloudCallout">
              <a:avLst>
                <a:gd name="adj1" fmla="val 3536"/>
                <a:gd name="adj2" fmla="val 81542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3184" b="86914" l="17188" r="756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7" t="13333" r="24551" b="12329"/>
            <a:stretch/>
          </p:blipFill>
          <p:spPr>
            <a:xfrm>
              <a:off x="7264758" y="1375063"/>
              <a:ext cx="1002147" cy="12826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2266" b="75293" l="11133" r="69434">
                          <a14:backgroundMark x1="32715" y1="42188" x2="32910" y2="42188"/>
                          <a14:backgroundMark x1="53906" y1="51465" x2="53906" y2="51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4" t="22100" r="30762" b="24749"/>
            <a:stretch/>
          </p:blipFill>
          <p:spPr>
            <a:xfrm>
              <a:off x="8163614" y="2121199"/>
              <a:ext cx="1082267" cy="98727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32520" b="73242" l="5566" r="70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" t="32512" r="29300" b="26758"/>
            <a:stretch/>
          </p:blipFill>
          <p:spPr>
            <a:xfrm rot="19375851">
              <a:off x="9285708" y="2056241"/>
              <a:ext cx="1278524" cy="80313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backgroundRemoval t="22070" b="75391" l="17383" r="69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0" t="21553" r="30944" b="25114"/>
            <a:stretch/>
          </p:blipFill>
          <p:spPr>
            <a:xfrm>
              <a:off x="8295088" y="962967"/>
              <a:ext cx="1131428" cy="1188407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backgroundRemoval t="10059" b="88184" l="25000" r="66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3" t="10046" r="33866" b="10502"/>
            <a:stretch/>
          </p:blipFill>
          <p:spPr>
            <a:xfrm rot="1527255">
              <a:off x="9235910" y="1004459"/>
              <a:ext cx="816699" cy="1565039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712219" y="15402"/>
            <a:ext cx="3642565" cy="2487923"/>
            <a:chOff x="-113446" y="777690"/>
            <a:chExt cx="3642565" cy="2487923"/>
          </a:xfrm>
        </p:grpSpPr>
        <p:sp>
          <p:nvSpPr>
            <p:cNvPr id="30" name="Выноска-облако 29"/>
            <p:cNvSpPr/>
            <p:nvPr/>
          </p:nvSpPr>
          <p:spPr>
            <a:xfrm rot="506653">
              <a:off x="-113446" y="777690"/>
              <a:ext cx="3642565" cy="2487923"/>
            </a:xfrm>
            <a:prstGeom prst="cloudCallout">
              <a:avLst>
                <a:gd name="adj1" fmla="val 30126"/>
                <a:gd name="adj2" fmla="val 8851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23047" b="77637" l="12305" r="841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7" t="22100" r="15966" b="21644"/>
            <a:stretch/>
          </p:blipFill>
          <p:spPr>
            <a:xfrm>
              <a:off x="323473" y="1176382"/>
              <a:ext cx="998063" cy="77823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14063" b="86621" l="13770" r="88477">
                          <a14:foregroundMark x1="24316" y1="39258" x2="34570" y2="43262"/>
                          <a14:foregroundMark x1="41797" y1="46387" x2="50391" y2="51172"/>
                          <a14:foregroundMark x1="60254" y1="53711" x2="69238" y2="57520"/>
                          <a14:foregroundMark x1="68555" y1="58789" x2="68848" y2="52930"/>
                          <a14:foregroundMark x1="45996" y1="68457" x2="35449" y2="61230"/>
                          <a14:foregroundMark x1="35254" y1="60254" x2="39063" y2="67578"/>
                          <a14:foregroundMark x1="42383" y1="69629" x2="33984" y2="63770"/>
                          <a14:foregroundMark x1="37500" y1="61914" x2="47852" y2="66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7" t="13881" r="11035" b="13424"/>
            <a:stretch/>
          </p:blipFill>
          <p:spPr>
            <a:xfrm>
              <a:off x="1374582" y="1875046"/>
              <a:ext cx="1127356" cy="109169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16602" b="83594" l="24512" r="665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7" t="15708" r="33318" b="16712"/>
            <a:stretch/>
          </p:blipFill>
          <p:spPr>
            <a:xfrm>
              <a:off x="2521240" y="1400608"/>
              <a:ext cx="722158" cy="1151717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74" cstate="print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5977" b="73926" l="14844" r="82715">
                          <a14:foregroundMark x1="20801" y1="47266" x2="32520" y2="61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25023" r="16880" b="27123"/>
            <a:stretch/>
          </p:blipFill>
          <p:spPr>
            <a:xfrm rot="1357247">
              <a:off x="1499572" y="1007921"/>
              <a:ext cx="1196935" cy="83625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2656" b="69434" l="10645" r="8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20639" r="11217" b="30411"/>
            <a:stretch/>
          </p:blipFill>
          <p:spPr>
            <a:xfrm rot="1576591">
              <a:off x="204660" y="1984182"/>
              <a:ext cx="1295604" cy="807493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698252" y="1382"/>
            <a:ext cx="3642565" cy="2487923"/>
            <a:chOff x="297076" y="478863"/>
            <a:chExt cx="3642565" cy="2487923"/>
          </a:xfrm>
        </p:grpSpPr>
        <p:sp>
          <p:nvSpPr>
            <p:cNvPr id="29" name="Выноска-облако 28"/>
            <p:cNvSpPr/>
            <p:nvPr/>
          </p:nvSpPr>
          <p:spPr>
            <a:xfrm rot="506653">
              <a:off x="297076" y="478863"/>
              <a:ext cx="3642565" cy="2487923"/>
            </a:xfrm>
            <a:prstGeom prst="cloudCallout">
              <a:avLst>
                <a:gd name="adj1" fmla="val -18956"/>
                <a:gd name="adj2" fmla="val 9745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78" cstate="print">
              <a:extLst>
                <a:ext uri="{BEBA8EAE-BF5A-486C-A8C5-ECC9F3942E4B}">
                  <a14:imgProps xmlns:a14="http://schemas.microsoft.com/office/drawing/2010/main">
                    <a14:imgLayer r:embed="rId79">
                      <a14:imgEffect>
                        <a14:backgroundRemoval t="14844" b="88379" l="23926" r="708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1" t="14795" r="29665" b="12146"/>
            <a:stretch/>
          </p:blipFill>
          <p:spPr>
            <a:xfrm>
              <a:off x="2933923" y="1044259"/>
              <a:ext cx="745788" cy="118850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80" cstate="print">
              <a:extLst>
                <a:ext uri="{BEBA8EAE-BF5A-486C-A8C5-ECC9F3942E4B}">
                  <a14:imgProps xmlns:a14="http://schemas.microsoft.com/office/drawing/2010/main">
                    <a14:imgLayer r:embed="rId81">
                      <a14:imgEffect>
                        <a14:backgroundRemoval t="20508" b="81055" l="24805" r="631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5" t="20639" r="36423" b="18539"/>
            <a:stretch/>
          </p:blipFill>
          <p:spPr>
            <a:xfrm>
              <a:off x="2346496" y="640494"/>
              <a:ext cx="646442" cy="1015402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2" cstate="print">
              <a:extLst>
                <a:ext uri="{BEBA8EAE-BF5A-486C-A8C5-ECC9F3942E4B}">
                  <a14:imgProps xmlns:a14="http://schemas.microsoft.com/office/drawing/2010/main">
                    <a14:imgLayer r:embed="rId83">
                      <a14:imgEffect>
                        <a14:backgroundRemoval t="20020" b="79980" l="11719" r="7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9909" r="25829" b="19817"/>
            <a:stretch/>
          </p:blipFill>
          <p:spPr>
            <a:xfrm>
              <a:off x="1675754" y="1655873"/>
              <a:ext cx="1046171" cy="1009462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84" cstate="print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ackgroundRemoval t="13770" b="86621" l="13184" r="78223">
                          <a14:foregroundMark x1="40332" y1="26270" x2="50977" y2="25391"/>
                          <a14:foregroundMark x1="51172" y1="41113" x2="49316" y2="65918"/>
                          <a14:foregroundMark x1="70703" y1="80566" x2="68652" y2="61328"/>
                          <a14:foregroundMark x1="65234" y1="59570" x2="64355" y2="67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9" t="13699" r="21629" b="13973"/>
            <a:stretch/>
          </p:blipFill>
          <p:spPr>
            <a:xfrm>
              <a:off x="623944" y="1178968"/>
              <a:ext cx="983181" cy="1093650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86" cstate="print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ackgroundRemoval t="26563" b="71582" l="8594" r="792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26302" r="20533" b="28402"/>
            <a:stretch/>
          </p:blipFill>
          <p:spPr>
            <a:xfrm>
              <a:off x="1145328" y="732934"/>
              <a:ext cx="1091447" cy="699429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88597"/>
            <a:ext cx="625444" cy="541228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56" y="99926"/>
            <a:ext cx="2819752" cy="29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9" grpId="0" animBg="1"/>
      <p:bldP spid="39" grpId="1" animBg="1"/>
      <p:bldP spid="38" grpId="0" animBg="1"/>
      <p:bldP spid="38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7B1C199-229C-4683-9910-E3C248EAF959}"/>
</file>

<file path=customXml/itemProps2.xml><?xml version="1.0" encoding="utf-8"?>
<ds:datastoreItem xmlns:ds="http://schemas.openxmlformats.org/officeDocument/2006/customXml" ds:itemID="{6E135F07-5999-46FF-9041-0EBCE37CF7A6}"/>
</file>

<file path=customXml/itemProps3.xml><?xml version="1.0" encoding="utf-8"?>
<ds:datastoreItem xmlns:ds="http://schemas.openxmlformats.org/officeDocument/2006/customXml" ds:itemID="{D5245226-2167-4625-93F2-6BD37D34406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2026-01-03T18:23:26Z</dcterms:created>
  <dcterms:modified xsi:type="dcterms:W3CDTF">2026-01-03T18:23:37Z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