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9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821711" y="3525447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472261" y="3491037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альпинист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465727" y="3593647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2692" y="3491037"/>
            <a:ext cx="2071466" cy="3266091"/>
            <a:chOff x="8983673" y="3375885"/>
            <a:chExt cx="2071466" cy="3266091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83673" y="3375885"/>
              <a:ext cx="2071466" cy="3107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ёный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34" y="3841189"/>
            <a:ext cx="2804358" cy="2804358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6711599" y="1922807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5538391" y="2154115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429857" y="2080382"/>
            <a:ext cx="770861" cy="108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24122" y="491525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16366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18268" y="2069095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66125" y="534693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24431" y="437525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49938" y="1915046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24553" y="2411610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44033" y="531600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18901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36730" y="2195006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20514" y="1906801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59093" y="1791663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62052" y="723705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4000618" y="550367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07979" y="591576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18796" y="231790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72615" y="330304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48402" y="334366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28477" y="410034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692551" y="2062223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60093" y="2311146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196631" y="2308115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02552" y="269366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58122"/>
                <a:gd name="adj2" fmla="val 6765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17693" y="278003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3536"/>
                <a:gd name="adj2" fmla="val 81542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0126"/>
                <a:gd name="adj2" fmla="val 8851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698252" y="1382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8956"/>
                <a:gd name="adj2" fmla="val 9745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88597"/>
            <a:ext cx="625444" cy="541228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56" y="99926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F88FDEF-CF7A-456E-AF17-A93240C33D90}"/>
</file>

<file path=customXml/itemProps2.xml><?xml version="1.0" encoding="utf-8"?>
<ds:datastoreItem xmlns:ds="http://schemas.openxmlformats.org/officeDocument/2006/customXml" ds:itemID="{5F33FADB-D74E-4590-BC90-9AB93125B7C8}"/>
</file>

<file path=customXml/itemProps3.xml><?xml version="1.0" encoding="utf-8"?>
<ds:datastoreItem xmlns:ds="http://schemas.openxmlformats.org/officeDocument/2006/customXml" ds:itemID="{E4D1F913-49B3-4D36-8EA9-4E68D9FD2DD5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2026-01-03T14:46:59Z</dcterms:created>
  <dcterms:modified xsi:type="dcterms:W3CDTF">2026-01-03T18:06:22Z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