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1541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56" y="-43858"/>
            <a:ext cx="12344400" cy="82296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423086" y="1007110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8E646-A927-5F3E-C0FC-70EB7102D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16" y="1915260"/>
            <a:ext cx="4640577" cy="46405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13BEA2-7292-AB68-623B-A1C4ADD26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91" t="21578" r="30290" b="22008"/>
          <a:stretch>
            <a:fillRect/>
          </a:stretch>
        </p:blipFill>
        <p:spPr>
          <a:xfrm>
            <a:off x="568134" y="2797410"/>
            <a:ext cx="2789306" cy="37270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D03140-788F-5949-D8C3-1CBA327E23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789" t="16337" r="26350" b="19762"/>
          <a:stretch>
            <a:fillRect/>
          </a:stretch>
        </p:blipFill>
        <p:spPr>
          <a:xfrm>
            <a:off x="3266033" y="4060848"/>
            <a:ext cx="1713795" cy="23348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6000" y="1354525"/>
            <a:ext cx="1383912" cy="39566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695FC1-4430-A051-61BB-3EF7963E56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695222">
            <a:off x="5682219" y="830240"/>
            <a:ext cx="1367061" cy="24325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4EA1B2-6EF2-2E82-5F52-562B601E1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000791" y="4676846"/>
            <a:ext cx="519005" cy="13714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8B46A0-77F4-46B8-229B-3B7C7C870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8246" y="2112184"/>
            <a:ext cx="1383912" cy="3956647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70DD096-D54B-D4EB-6BA5-EF78D0416867}"/>
              </a:ext>
            </a:extLst>
          </p:cNvPr>
          <p:cNvCxnSpPr/>
          <p:nvPr/>
        </p:nvCxnSpPr>
        <p:spPr>
          <a:xfrm>
            <a:off x="3726398" y="1748175"/>
            <a:ext cx="787343" cy="27524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825621" y="1137598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401361" y="1179849"/>
            <a:ext cx="1213209" cy="1323439"/>
            <a:chOff x="3255889" y="141276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399074" y="141276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F54780FF-2285-F595-D771-74217BA63C89}"/>
              </a:ext>
            </a:extLst>
          </p:cNvPr>
          <p:cNvGrpSpPr/>
          <p:nvPr/>
        </p:nvGrpSpPr>
        <p:grpSpPr>
          <a:xfrm>
            <a:off x="4406021" y="904156"/>
            <a:ext cx="2011854" cy="2133785"/>
            <a:chOff x="4248087" y="1138008"/>
            <a:chExt cx="2011854" cy="213378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6345" y="1447465"/>
              <a:ext cx="1213209" cy="1182727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7AE1BF64-A4CA-B243-8440-C39D13C6A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48087" y="1138008"/>
              <a:ext cx="2011854" cy="2133785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523F736-D616-4C73-9ADA-5802931813A7}"/>
              </a:ext>
            </a:extLst>
          </p:cNvPr>
          <p:cNvGrpSpPr/>
          <p:nvPr/>
        </p:nvGrpSpPr>
        <p:grpSpPr>
          <a:xfrm>
            <a:off x="7059166" y="917905"/>
            <a:ext cx="2011854" cy="2133785"/>
            <a:chOff x="6913694" y="1150820"/>
            <a:chExt cx="2011854" cy="2133785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38987" y="1474805"/>
              <a:ext cx="1213209" cy="1182727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4E2468B3-CEA0-8468-8BED-E85EBF00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13694" y="1150820"/>
              <a:ext cx="2011854" cy="2133785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EA71199C-F36C-E6D8-E836-BCAA19FCCF29}"/>
              </a:ext>
            </a:extLst>
          </p:cNvPr>
          <p:cNvGrpSpPr/>
          <p:nvPr/>
        </p:nvGrpSpPr>
        <p:grpSpPr>
          <a:xfrm>
            <a:off x="1731995" y="2183885"/>
            <a:ext cx="2011854" cy="2133785"/>
            <a:chOff x="1546142" y="2419580"/>
            <a:chExt cx="2011854" cy="213378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9366" y="2752452"/>
              <a:ext cx="1213209" cy="1182727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511138B9-8E5A-A758-91C2-B268DB5E7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46142" y="2419580"/>
              <a:ext cx="2011854" cy="2133785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478EAF65-2319-B6BB-8A6B-F27F120DFBCA}"/>
              </a:ext>
            </a:extLst>
          </p:cNvPr>
          <p:cNvGrpSpPr/>
          <p:nvPr/>
        </p:nvGrpSpPr>
        <p:grpSpPr>
          <a:xfrm>
            <a:off x="5681533" y="2221283"/>
            <a:ext cx="2011854" cy="2133785"/>
            <a:chOff x="5536061" y="2454198"/>
            <a:chExt cx="2011854" cy="213378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35384" y="2760300"/>
              <a:ext cx="1213209" cy="1182727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41CF95C3-8F58-E504-8E07-BA3FBDAB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36061" y="2454198"/>
              <a:ext cx="2011854" cy="2133785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3D7706F-9C64-73F8-7F92-626B2D1B61F0}"/>
              </a:ext>
            </a:extLst>
          </p:cNvPr>
          <p:cNvGrpSpPr/>
          <p:nvPr/>
        </p:nvGrpSpPr>
        <p:grpSpPr>
          <a:xfrm>
            <a:off x="3017849" y="3498457"/>
            <a:ext cx="2011854" cy="2133785"/>
            <a:chOff x="2872377" y="3731372"/>
            <a:chExt cx="2011854" cy="2133785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6258" y="4040609"/>
              <a:ext cx="1213209" cy="118272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2C4DB26D-6E42-6BF1-8C23-37C454F06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72377" y="3731372"/>
              <a:ext cx="2011854" cy="2133785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43669A5E-C8C9-1A0B-1857-1481954922EF}"/>
              </a:ext>
            </a:extLst>
          </p:cNvPr>
          <p:cNvGrpSpPr/>
          <p:nvPr/>
        </p:nvGrpSpPr>
        <p:grpSpPr>
          <a:xfrm>
            <a:off x="7020244" y="3510626"/>
            <a:ext cx="2011854" cy="2133785"/>
            <a:chOff x="6874772" y="3743541"/>
            <a:chExt cx="2011854" cy="21337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70846" y="4047468"/>
              <a:ext cx="1213209" cy="1182727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B0460791-28A6-EC16-5BB3-3CB2CA53F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74772" y="3743541"/>
              <a:ext cx="2011854" cy="2133785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793993" y="5042778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CB16AD13-39B8-267B-5A24-D724CC206383}"/>
              </a:ext>
            </a:extLst>
          </p:cNvPr>
          <p:cNvGrpSpPr/>
          <p:nvPr/>
        </p:nvGrpSpPr>
        <p:grpSpPr>
          <a:xfrm>
            <a:off x="5692876" y="4806787"/>
            <a:ext cx="2011854" cy="2133785"/>
            <a:chOff x="5547404" y="5039702"/>
            <a:chExt cx="2011854" cy="213378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6595" y="5325545"/>
              <a:ext cx="1213209" cy="1182727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82B66AB-3AE5-C4B6-50BD-D36A58C12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47404" y="5039702"/>
              <a:ext cx="2011854" cy="2133785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133301" y="1135634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102273" y="1179849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421FB250-4351-5978-45C7-FCC0E1C087D9}"/>
              </a:ext>
            </a:extLst>
          </p:cNvPr>
          <p:cNvGrpSpPr/>
          <p:nvPr/>
        </p:nvGrpSpPr>
        <p:grpSpPr>
          <a:xfrm>
            <a:off x="463518" y="2210594"/>
            <a:ext cx="1956986" cy="2133785"/>
            <a:chOff x="269834" y="2431505"/>
            <a:chExt cx="1956986" cy="2133785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594" y="2746381"/>
              <a:ext cx="1213209" cy="1182727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F5DC117-B937-D3C4-51E5-128B461ED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9834" y="2431505"/>
              <a:ext cx="1956986" cy="2133785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245ABE34-D070-3E19-5724-B62DE26FC55E}"/>
              </a:ext>
            </a:extLst>
          </p:cNvPr>
          <p:cNvGrpSpPr/>
          <p:nvPr/>
        </p:nvGrpSpPr>
        <p:grpSpPr>
          <a:xfrm>
            <a:off x="7120253" y="2227515"/>
            <a:ext cx="1956986" cy="2133785"/>
            <a:chOff x="6974781" y="2482202"/>
            <a:chExt cx="1956986" cy="213378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23742" y="2770167"/>
              <a:ext cx="1213209" cy="1182727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A04F4966-34CA-F8CF-6E9D-817C141C2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74781" y="2482202"/>
              <a:ext cx="1956986" cy="2133785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743ACEDC-C09C-506B-3029-32E3090BB98C}"/>
              </a:ext>
            </a:extLst>
          </p:cNvPr>
          <p:cNvGrpSpPr/>
          <p:nvPr/>
        </p:nvGrpSpPr>
        <p:grpSpPr>
          <a:xfrm>
            <a:off x="4405351" y="4769238"/>
            <a:ext cx="1956986" cy="2133785"/>
            <a:chOff x="4226506" y="4999529"/>
            <a:chExt cx="1956986" cy="2133785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96737" y="5325545"/>
              <a:ext cx="1213209" cy="118272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169410A2-F125-9241-AC42-68ADF5A5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26506" y="4999529"/>
              <a:ext cx="1956986" cy="2133785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8335AF08-67F2-8F48-BDD7-1F15E637BFAD}"/>
              </a:ext>
            </a:extLst>
          </p:cNvPr>
          <p:cNvGrpSpPr/>
          <p:nvPr/>
        </p:nvGrpSpPr>
        <p:grpSpPr>
          <a:xfrm>
            <a:off x="3111381" y="4716106"/>
            <a:ext cx="1956986" cy="2133785"/>
            <a:chOff x="2906477" y="4978592"/>
            <a:chExt cx="1956986" cy="2133785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63784" y="5340762"/>
              <a:ext cx="1213209" cy="1182727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9D71F658-E690-D9E7-17A8-F88651CE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06477" y="4978592"/>
              <a:ext cx="1956986" cy="213378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307183A-2F0C-6BB8-A73D-80BFE03DADDC}"/>
              </a:ext>
            </a:extLst>
          </p:cNvPr>
          <p:cNvGrpSpPr/>
          <p:nvPr/>
        </p:nvGrpSpPr>
        <p:grpSpPr>
          <a:xfrm>
            <a:off x="3071281" y="2183886"/>
            <a:ext cx="1950889" cy="2133785"/>
            <a:chOff x="2883881" y="2442029"/>
            <a:chExt cx="1950889" cy="21337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63784" y="2740456"/>
              <a:ext cx="1213209" cy="118272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3D23499E-EF32-C742-5716-7F46DB1BB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83881" y="2442029"/>
              <a:ext cx="1950889" cy="213378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87F4EA1-E1CF-BF27-87EE-65A565E68DC0}"/>
              </a:ext>
            </a:extLst>
          </p:cNvPr>
          <p:cNvGrpSpPr/>
          <p:nvPr/>
        </p:nvGrpSpPr>
        <p:grpSpPr>
          <a:xfrm>
            <a:off x="1722101" y="3503494"/>
            <a:ext cx="1950889" cy="2133785"/>
            <a:chOff x="1585363" y="3725902"/>
            <a:chExt cx="1950889" cy="213378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53334" y="4038599"/>
              <a:ext cx="1213209" cy="1182727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3CA87725-F4CF-69DE-614F-14347B830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85363" y="3725902"/>
              <a:ext cx="1950889" cy="2133785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B4C0F6D-CA87-0EC4-6A27-7B7B00F42A23}"/>
              </a:ext>
            </a:extLst>
          </p:cNvPr>
          <p:cNvGrpSpPr/>
          <p:nvPr/>
        </p:nvGrpSpPr>
        <p:grpSpPr>
          <a:xfrm>
            <a:off x="4360688" y="3525600"/>
            <a:ext cx="1950889" cy="2133785"/>
            <a:chOff x="4225619" y="3758637"/>
            <a:chExt cx="1950889" cy="213378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14974" y="4038598"/>
              <a:ext cx="1213209" cy="118272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921C8D51-96AC-20E4-D876-31637D541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25619" y="3758637"/>
              <a:ext cx="1950889" cy="2133785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751817" y="2461037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43CC9770-D367-C113-F27F-55219AC1ED79}"/>
              </a:ext>
            </a:extLst>
          </p:cNvPr>
          <p:cNvGrpSpPr/>
          <p:nvPr/>
        </p:nvGrpSpPr>
        <p:grpSpPr>
          <a:xfrm>
            <a:off x="5787996" y="3496717"/>
            <a:ext cx="1853345" cy="2133785"/>
            <a:chOff x="5657904" y="3769263"/>
            <a:chExt cx="1853345" cy="213378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0694" y="4065482"/>
              <a:ext cx="1213209" cy="1182727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3FE6CB95-3A3B-6254-EA41-F83AD7476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57904" y="3769263"/>
              <a:ext cx="1853345" cy="213378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684D9BB-BC01-B019-FBE9-D773E8EC1A63}"/>
              </a:ext>
            </a:extLst>
          </p:cNvPr>
          <p:cNvGrpSpPr/>
          <p:nvPr/>
        </p:nvGrpSpPr>
        <p:grpSpPr>
          <a:xfrm>
            <a:off x="534105" y="3589452"/>
            <a:ext cx="1853345" cy="2133785"/>
            <a:chOff x="345273" y="3779932"/>
            <a:chExt cx="1853345" cy="2133785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3835" y="4047469"/>
              <a:ext cx="1213209" cy="118272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DA6C37F-7A82-ECB6-939B-A0DEE078D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5273" y="3779932"/>
              <a:ext cx="1853345" cy="2133785"/>
            </a:xfrm>
            <a:prstGeom prst="rect">
              <a:avLst/>
            </a:prstGeom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38DF4766-362D-47AB-5245-0F1993479BEC}"/>
              </a:ext>
            </a:extLst>
          </p:cNvPr>
          <p:cNvGrpSpPr/>
          <p:nvPr/>
        </p:nvGrpSpPr>
        <p:grpSpPr>
          <a:xfrm>
            <a:off x="1834597" y="4720261"/>
            <a:ext cx="1853345" cy="2133785"/>
            <a:chOff x="1639216" y="5007417"/>
            <a:chExt cx="1853345" cy="2133785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8483" y="5347102"/>
              <a:ext cx="1213209" cy="118272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10E3625-21D6-DF25-F517-1571A04E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39216" y="5007417"/>
              <a:ext cx="1853345" cy="2133785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AEC8C41C-C6BD-FABF-C8C9-6889617F783F}"/>
              </a:ext>
            </a:extLst>
          </p:cNvPr>
          <p:cNvGrpSpPr/>
          <p:nvPr/>
        </p:nvGrpSpPr>
        <p:grpSpPr>
          <a:xfrm>
            <a:off x="7138421" y="4816885"/>
            <a:ext cx="1853345" cy="2133785"/>
            <a:chOff x="6992949" y="5049800"/>
            <a:chExt cx="1853345" cy="213378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93257" y="5325544"/>
              <a:ext cx="1213209" cy="1182727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49B9E6F-AD1B-CE81-7AF3-949952C5A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92949" y="5049800"/>
              <a:ext cx="1853345" cy="2133785"/>
            </a:xfrm>
            <a:prstGeom prst="rect">
              <a:avLst/>
            </a:prstGeom>
          </p:spPr>
        </p:pic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6371" y="678611"/>
            <a:ext cx="914400" cy="914400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59343" y="667478"/>
            <a:ext cx="914479" cy="91447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B6E8EC99-D4D0-22F8-55B7-3A86DCECE0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52084" y="4556502"/>
            <a:ext cx="914479" cy="91447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99C24DA0-5202-F825-3A2E-58699E781D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4924" y="4506834"/>
            <a:ext cx="914479" cy="91447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509DCA84-1FAC-4D2C-751D-451B4E2567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15048" y="3270819"/>
            <a:ext cx="914479" cy="914479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E74B96B8-12AB-6E6D-955A-39A7F69F5BE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58752" y="629543"/>
            <a:ext cx="914479" cy="914479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8810" y="681173"/>
            <a:ext cx="914479" cy="914479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FBBD0F9-8641-FD43-8EE9-079BF7AA73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42305" y="1923150"/>
            <a:ext cx="914479" cy="914479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0FEE005F-5B90-06F4-F66E-D855BB1EC7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7750" y="2000373"/>
            <a:ext cx="914479" cy="91447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90E5CCC9-1436-0830-2276-D19BCEE574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1758" y="3265660"/>
            <a:ext cx="914479" cy="91447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04" y="2055344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1041 L -0.35768 -0.0192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602 L -0.44987 0.0907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A2C029F-B8CA-43FA-BA4F-1130B182254C}"/>
</file>

<file path=customXml/itemProps2.xml><?xml version="1.0" encoding="utf-8"?>
<ds:datastoreItem xmlns:ds="http://schemas.openxmlformats.org/officeDocument/2006/customXml" ds:itemID="{6EAB4333-88A8-4C36-A74B-905A1FA988E1}"/>
</file>

<file path=customXml/itemProps3.xml><?xml version="1.0" encoding="utf-8"?>
<ds:datastoreItem xmlns:ds="http://schemas.openxmlformats.org/officeDocument/2006/customXml" ds:itemID="{38EB1B08-9C32-42DC-AF9A-D6242BFA7B09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2026-01-01T23:08:49Z</dcterms:created>
  <dcterms:modified xsi:type="dcterms:W3CDTF">2026-01-03T16:28:43Z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