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-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57B73-E8FC-8A79-65B1-C47BCBB77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F3F39-133C-B9C8-F1B7-6AE6773E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5B026-C622-BEBC-5D49-A7D9F6D3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ADD06-6B75-19D2-F7DC-53B41DB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BBF59-D8B6-6D0D-2256-038D05D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9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30C2-54DA-29CD-1C50-CD7CDD9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29600C-8DBA-4FD1-13EB-27A219C7F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4426C-6486-4AC1-2E5E-9CE29F2C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1BD4C-57B9-2EB8-FD09-84C5EF41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93EC5-046D-E06E-6286-EBF65111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51C81-1D9D-16D3-7EF9-2572B9BC9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56C28-3DE0-D217-5D47-E06436F7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83430-C0EC-C6E9-ADDE-7FD5F5D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7343A-F4C5-EC19-1408-61600BD4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6B9C-6C8B-F179-C6AE-A92E106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F03E7-A0C3-639A-D3E6-E2227918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66FCE-C877-CA97-2B17-D25D955B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0F38E-F7CA-5304-E0AB-BF06811D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126FA-D108-C459-332F-A6759673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E15D8-81AA-7197-6364-A619ADB5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4961-3F88-1BCE-702A-7A9B7526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B0E6C-E9CD-3EE3-0E11-194640B4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B90FF-9A30-1E0D-6E79-24B7755C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4E17F-2E30-4282-7979-1904AC01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F9372-1F90-3889-3B9E-4C7A86AA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FFB1-27F2-7D87-90B0-0D426E07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EA1F1-06CB-D14D-3979-2798A78C7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0C59D-4060-EBB2-5A21-EC47D2E7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F3980-CF73-03AC-B29F-36CD8011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AEB80-E93D-B0CE-B2BE-7DBC6047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1381A-A907-F2FD-F3B7-5A2B50F8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06BC1-D27E-0409-06D0-33C75E94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F0E510-D13F-1D71-2AB9-F055AC66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EB14E-B1DC-8313-31C8-F92B2E02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15E411-2D19-F3BB-1D59-635AEA9C7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ABD3C6-3A1D-8D74-FE42-B66A4D893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543C3-DE13-DE68-30AD-13A4A7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102248-7D62-567B-7342-2701F1A2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ADFF1B-8CE6-6F35-7EFF-2AAB068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8955-D7E8-E20E-FC2E-C6B12B9D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D2A3A-5477-7F7E-48EF-730BFBB3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73CAD-D8C9-3051-BA07-43C0D22B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EF4195-3A99-6D6A-9A35-B2A0F35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4E5D3-622F-4482-032D-FD5C1C28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FB9108-45AE-7D22-FD78-CBA199A6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B33C8-F87D-4754-9D92-3094F5D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0ED-06A1-61E3-11BD-19007660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CACCC-F315-EC59-D63D-05B6C96C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2143E-1876-59C5-D5ED-9DF0B90EA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AAF06-D75C-9E57-5038-59471EB3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51E20-1286-8233-6246-D9F7E39C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7071F-88A2-AA48-C431-B7874AC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63FC-DF4D-C9B6-D6C0-7B38640C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E87FD-4489-D873-E5C2-0191539DA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ACF76-B82E-F85E-1585-E33916CC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D0E23-8468-C6A0-7426-5FB07B6E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CD6BD-90B1-4F79-E062-616968F7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B66B6C-53E7-D1A5-29DF-4AECEA77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9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4C1A7-1E4B-B7E5-1BB6-EEB088DD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A19F4-89F5-86EE-676B-36D30CBC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28F2E-CEAD-3780-8B08-03F33823B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CAE68-0249-1E2E-93AF-74BA5FB30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C3BB3-8BAA-A42D-C9BE-232922438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317"/>
            <a:ext cx="12344400" cy="740664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297182" y="901813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00" t="19180" r="27776" b="18653"/>
          <a:stretch>
            <a:fillRect/>
          </a:stretch>
        </p:blipFill>
        <p:spPr>
          <a:xfrm>
            <a:off x="3457681" y="3846272"/>
            <a:ext cx="1372070" cy="2089406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" y="106278"/>
            <a:ext cx="914400" cy="830107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394CCEB-0BCB-D5F2-AA0F-2AB0F6B6476E}"/>
              </a:ext>
            </a:extLst>
          </p:cNvPr>
          <p:cNvCxnSpPr/>
          <p:nvPr/>
        </p:nvCxnSpPr>
        <p:spPr>
          <a:xfrm>
            <a:off x="6708692" y="1945438"/>
            <a:ext cx="0" cy="43640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Дуга 44">
            <a:extLst>
              <a:ext uri="{FF2B5EF4-FFF2-40B4-BE49-F238E27FC236}">
                <a16:creationId xmlns:a16="http://schemas.microsoft.com/office/drawing/2014/main" id="{23356313-635D-C24C-51CA-4E2A5452186B}"/>
              </a:ext>
            </a:extLst>
          </p:cNvPr>
          <p:cNvSpPr/>
          <p:nvPr/>
        </p:nvSpPr>
        <p:spPr>
          <a:xfrm>
            <a:off x="994472" y="4180691"/>
            <a:ext cx="3246899" cy="2089406"/>
          </a:xfrm>
          <a:prstGeom prst="arc">
            <a:avLst>
              <a:gd name="adj1" fmla="val 16200000"/>
              <a:gd name="adj2" fmla="val 531691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E199D38E-4ACE-CA1A-4060-FB43A12D9E34}"/>
              </a:ext>
            </a:extLst>
          </p:cNvPr>
          <p:cNvSpPr/>
          <p:nvPr/>
        </p:nvSpPr>
        <p:spPr>
          <a:xfrm>
            <a:off x="7210727" y="4201842"/>
            <a:ext cx="1619316" cy="188123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>
            <a:extLst>
              <a:ext uri="{FF2B5EF4-FFF2-40B4-BE49-F238E27FC236}">
                <a16:creationId xmlns:a16="http://schemas.microsoft.com/office/drawing/2014/main" id="{0FC55F87-74F9-02D3-8857-00BAA8C7292E}"/>
              </a:ext>
            </a:extLst>
          </p:cNvPr>
          <p:cNvSpPr/>
          <p:nvPr/>
        </p:nvSpPr>
        <p:spPr>
          <a:xfrm>
            <a:off x="4112448" y="1333688"/>
            <a:ext cx="1203259" cy="1846729"/>
          </a:xfrm>
          <a:prstGeom prst="diamond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64" t="19358" r="30017" b="18698"/>
          <a:stretch>
            <a:fillRect/>
          </a:stretch>
        </p:blipFill>
        <p:spPr>
          <a:xfrm>
            <a:off x="822440" y="2003413"/>
            <a:ext cx="2730812" cy="42481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8405" y="2083983"/>
            <a:ext cx="5086929" cy="5086929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771165" y="1054648"/>
            <a:ext cx="1158467" cy="1323439"/>
            <a:chOff x="638221" y="1395741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221" y="1474805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24326" y="1395741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406752" y="2356009"/>
            <a:ext cx="1213209" cy="1323439"/>
            <a:chOff x="3255889" y="1369384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42727" y="1369384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2079005" y="4955736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072817" y="1089974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047817" y="1096899"/>
            <a:ext cx="1213209" cy="1323439"/>
            <a:chOff x="5956801" y="1412764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56801" y="1446528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42072" y="1412764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697361" y="2378087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5232" y="508862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2804" y="53058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413781" y="3631236"/>
            <a:ext cx="1213209" cy="1323439"/>
            <a:chOff x="7413781" y="3568629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609072" y="3568629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2068551" y="3708299"/>
            <a:ext cx="1213209" cy="1323439"/>
            <a:chOff x="2086278" y="3623633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92431" y="362363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413782" y="2392151"/>
            <a:ext cx="1213209" cy="1323439"/>
            <a:chOff x="7413782" y="2329544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29321" y="2329544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731730" y="4948606"/>
            <a:ext cx="1213209" cy="1323439"/>
            <a:chOff x="4731730" y="4885999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16862" y="4885999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749013" y="4967488"/>
            <a:ext cx="1213209" cy="1323439"/>
            <a:chOff x="749013" y="490488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38334" y="490488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4726838" y="3696067"/>
            <a:ext cx="1213209" cy="1323439"/>
            <a:chOff x="4726838" y="3633460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945985" y="3633460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384273" y="4967488"/>
            <a:ext cx="1213209" cy="1323439"/>
            <a:chOff x="7384273" y="4904881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86862" y="4904881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3387293" y="1113095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4709823" y="1072040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7402036" y="1143778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728940" y="2379685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2087121" y="2369354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036426" y="2369354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744549" y="3669313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3421251" y="3715590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047817" y="3581579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415065" y="4948606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058001" y="4955736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2043" y="4392430"/>
            <a:ext cx="914479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889" y="4483280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6817" y="3139655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3977" y="1858166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6217" y="1896893"/>
            <a:ext cx="914479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6886" y="4398878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3145" y="3113047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2314" y="3126490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65" y="1916546"/>
            <a:ext cx="3170901" cy="3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42617 -0.0078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09023 -0.32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2FB20C9-EA5A-412C-884B-35B4BFACCA60}"/>
</file>

<file path=customXml/itemProps2.xml><?xml version="1.0" encoding="utf-8"?>
<ds:datastoreItem xmlns:ds="http://schemas.openxmlformats.org/officeDocument/2006/customXml" ds:itemID="{BC5BB0B5-E3C8-406E-951A-07222E606FFC}"/>
</file>

<file path=customXml/itemProps3.xml><?xml version="1.0" encoding="utf-8"?>
<ds:datastoreItem xmlns:ds="http://schemas.openxmlformats.org/officeDocument/2006/customXml" ds:itemID="{45FBCB65-2CBC-41ED-A5CF-6BCE7313277A}"/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10</cp:revision>
  <dcterms:created xsi:type="dcterms:W3CDTF">2026-01-01T23:08:49Z</dcterms:created>
  <dcterms:modified xsi:type="dcterms:W3CDTF">2026-01-03T14:40:34Z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