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297182" y="901813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00" t="19180" r="27776" b="18653"/>
          <a:stretch>
            <a:fillRect/>
          </a:stretch>
        </p:blipFill>
        <p:spPr>
          <a:xfrm>
            <a:off x="3457681" y="3846272"/>
            <a:ext cx="1372070" cy="2089406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94CCEB-0BCB-D5F2-AA0F-2AB0F6B6476E}"/>
              </a:ext>
            </a:extLst>
          </p:cNvPr>
          <p:cNvCxnSpPr/>
          <p:nvPr/>
        </p:nvCxnSpPr>
        <p:spPr>
          <a:xfrm>
            <a:off x="6708692" y="1945438"/>
            <a:ext cx="0" cy="43640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Дуга 44">
            <a:extLst>
              <a:ext uri="{FF2B5EF4-FFF2-40B4-BE49-F238E27FC236}">
                <a16:creationId xmlns:a16="http://schemas.microsoft.com/office/drawing/2014/main" id="{23356313-635D-C24C-51CA-4E2A5452186B}"/>
              </a:ext>
            </a:extLst>
          </p:cNvPr>
          <p:cNvSpPr/>
          <p:nvPr/>
        </p:nvSpPr>
        <p:spPr>
          <a:xfrm>
            <a:off x="994472" y="4180691"/>
            <a:ext cx="3246899" cy="2089406"/>
          </a:xfrm>
          <a:prstGeom prst="arc">
            <a:avLst>
              <a:gd name="adj1" fmla="val 16200000"/>
              <a:gd name="adj2" fmla="val 531691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199D38E-4ACE-CA1A-4060-FB43A12D9E34}"/>
              </a:ext>
            </a:extLst>
          </p:cNvPr>
          <p:cNvSpPr/>
          <p:nvPr/>
        </p:nvSpPr>
        <p:spPr>
          <a:xfrm>
            <a:off x="7210727" y="4201842"/>
            <a:ext cx="1619316" cy="188123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>
            <a:extLst>
              <a:ext uri="{FF2B5EF4-FFF2-40B4-BE49-F238E27FC236}">
                <a16:creationId xmlns:a16="http://schemas.microsoft.com/office/drawing/2014/main" id="{0FC55F87-74F9-02D3-8857-00BAA8C7292E}"/>
              </a:ext>
            </a:extLst>
          </p:cNvPr>
          <p:cNvSpPr/>
          <p:nvPr/>
        </p:nvSpPr>
        <p:spPr>
          <a:xfrm>
            <a:off x="4112448" y="1333688"/>
            <a:ext cx="1203259" cy="1846729"/>
          </a:xfrm>
          <a:prstGeom prst="diamond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64" t="19358" r="30017" b="18698"/>
          <a:stretch>
            <a:fillRect/>
          </a:stretch>
        </p:blipFill>
        <p:spPr>
          <a:xfrm>
            <a:off x="822440" y="2003413"/>
            <a:ext cx="2730812" cy="42481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3" y="2656158"/>
            <a:ext cx="3279520" cy="3279520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71165" y="1054648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406752" y="2356009"/>
            <a:ext cx="1213209" cy="1323439"/>
            <a:chOff x="3255889" y="136938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42727" y="136938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079005" y="4955736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72817" y="1089974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047817" y="1096899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97361" y="2378087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232" y="508862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2804" y="53058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413781" y="3631236"/>
            <a:ext cx="1213209" cy="1323439"/>
            <a:chOff x="7413781" y="3568629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9072" y="3568629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068551" y="3708299"/>
            <a:ext cx="1213209" cy="1323439"/>
            <a:chOff x="2086278" y="362363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92431" y="36236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413782" y="2392151"/>
            <a:ext cx="1213209" cy="1323439"/>
            <a:chOff x="7413782" y="2329544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9321" y="2329544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731730" y="4948606"/>
            <a:ext cx="1213209" cy="1323439"/>
            <a:chOff x="4731730" y="4885999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16862" y="4885999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749013" y="4967488"/>
            <a:ext cx="1213209" cy="1323439"/>
            <a:chOff x="749013" y="490488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8334" y="490488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4726838" y="3696067"/>
            <a:ext cx="1213209" cy="1323439"/>
            <a:chOff x="4726838" y="3633460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45985" y="3633460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84273" y="4967488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86862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387293" y="1113095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709823" y="1072040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402036" y="1143778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728940" y="2379685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087121" y="2369354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036426" y="2369354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744549" y="3669313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421251" y="3715590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047817" y="3581579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415065" y="4948606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058001" y="4955736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043" y="439243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89" y="4483280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6817" y="3139655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3977" y="1858166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6217" y="1896893"/>
            <a:ext cx="914479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6886" y="4398878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3145" y="3113047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2314" y="3126490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76" y="1931284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42617 -0.0078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9023 -0.32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018E862-F86E-4302-9959-EEEA8A5C7338}"/>
</file>

<file path=customXml/itemProps2.xml><?xml version="1.0" encoding="utf-8"?>
<ds:datastoreItem xmlns:ds="http://schemas.openxmlformats.org/officeDocument/2006/customXml" ds:itemID="{E1BAC54E-885D-4623-8C6C-34F34BED4D2E}"/>
</file>

<file path=customXml/itemProps3.xml><?xml version="1.0" encoding="utf-8"?>
<ds:datastoreItem xmlns:ds="http://schemas.openxmlformats.org/officeDocument/2006/customXml" ds:itemID="{5418FE8E-BE99-4CD7-BB56-4AA4BD45DD12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2026-01-01T23:08:49Z</dcterms:created>
  <dcterms:modified xsi:type="dcterms:W3CDTF">2026-01-03T14:40:53Z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