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-21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57B73-E8FC-8A79-65B1-C47BCBB77F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37F3F39-133C-B9C8-F1B7-6AE6773E54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75B026-C622-BEBC-5D49-A7D9F6D37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0ADD06-6B75-19D2-F7DC-53B41DB62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EBBF59-D8B6-6D0D-2256-038D05D7B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894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2B30C2-54DA-29CD-1C50-CD7CDD9E4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29600C-8DBA-4FD1-13EB-27A219C7F6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94426C-6486-4AC1-2E5E-9CE29F2C6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41BD4C-57B9-2EB8-FD09-84C5EF41D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393EC5-046D-E06E-6286-EBF651118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546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A51C81-1D9D-16D3-7EF9-2572B9BC9A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456C28-3DE0-D217-5D47-E06436F7F2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983430-C0EC-C6E9-ADDE-7FD5F5D5F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67343A-F4C5-EC19-1408-61600BD4E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746B9C-6C8B-F179-C6AE-A92E1063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240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F03E7-A0C3-639A-D3E6-E22279184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266FCE-C877-CA97-2B17-D25D955B4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40F38E-F7CA-5304-E0AB-BF06811D2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5126FA-D108-C459-332F-A6759673B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CE15D8-81AA-7197-6364-A619ADB58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083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24961-3F88-1BCE-702A-7A9B75263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4B0E6C-E9CD-3EE3-0E11-194640B4D2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FB90FF-9A30-1E0D-6E79-24B7755CD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E4E17F-2E30-4282-7979-1904AC01C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4F9372-1F90-3889-3B9E-4C7A86AAF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387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BFFB1-27F2-7D87-90B0-0D426E073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3EA1F1-06CB-D14D-3979-2798A78C76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30C59D-4060-EBB2-5A21-EC47D2E7C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6F3980-CF73-03AC-B29F-36CD80119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4AEB80-E93D-B0CE-B2BE-7DBC60472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C21381A-A907-F2FD-F3B7-5A2B50F8B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66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306BC1-D27E-0409-06D0-33C75E94B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F0E510-D13F-1D71-2AB9-F055AC667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4EB14E-B1DC-8313-31C8-F92B2E029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315E411-2D19-F3BB-1D59-635AEA9C77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4ABD3C6-3A1D-8D74-FE42-B66A4D893C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4543C3-DE13-DE68-30AD-13A4A7F4E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2102248-7D62-567B-7342-2701F1A27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ADFF1B-8CE6-6F35-7EFF-2AAB06828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00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C8955-D7E8-E20E-FC2E-C6B12B9D4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FD2A3A-5477-7F7E-48EF-730BFBB3E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C73CAD-D8C9-3051-BA07-43C0D22B7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2EF4195-3A99-6D6A-9A35-B2A0F3582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85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934E5D3-622F-4482-032D-FD5C1C28A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3FB9108-45AE-7D22-FD78-CBA199A6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86B33C8-F87D-4754-9D92-3094F5DED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430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0BC0ED-06A1-61E3-11BD-190076603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DCACCC-F315-EC59-D63D-05B6C96C0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92143E-1876-59C5-D5ED-9DF0B90EA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2AAF06-D75C-9E57-5038-59471EB3C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1351E20-1286-8233-6246-D9F7E39CC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E7071F-88A2-AA48-C431-B7874ACF5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598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363FC-DF4D-C9B6-D6C0-7B38640CD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6AE87FD-4489-D873-E5C2-0191539DAC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BACF76-B82E-F85E-1585-E33916CCF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5D0E23-8468-C6A0-7426-5FB07B6EB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BCD6BD-90B1-4F79-E062-616968F78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9B66B6C-53E7-D1A5-29DF-4AECEA778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095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54C1A7-1E4B-B7E5-1BB6-EEB088DD6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2A19F4-89F5-86EE-676B-36D30CBCD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D28F2E-CEAD-3780-8B08-03F33823B1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E9234-672E-467D-9009-FAA00AA60B08}" type="datetimeFigureOut">
              <a:rPr lang="ru-RU" smtClean="0"/>
              <a:t>03.01.2026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2CAE68-0249-1E2E-93AF-74BA5FB300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CC3BB3-8BAA-A42D-C9BE-232922438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0EF56-E27C-4759-ACD1-ED61795BA3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373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12.sv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8152E0-05BE-6A08-C30C-3A763D350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43317"/>
            <a:ext cx="12344400" cy="7406640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C24AC5B-B2DA-3560-4890-A6FB4AE69F91}"/>
              </a:ext>
            </a:extLst>
          </p:cNvPr>
          <p:cNvSpPr/>
          <p:nvPr/>
        </p:nvSpPr>
        <p:spPr>
          <a:xfrm>
            <a:off x="452825" y="922810"/>
            <a:ext cx="8774946" cy="5516379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41C1321-63B7-939F-9A8E-1589748EB381}"/>
              </a:ext>
            </a:extLst>
          </p:cNvPr>
          <p:cNvGrpSpPr/>
          <p:nvPr/>
        </p:nvGrpSpPr>
        <p:grpSpPr>
          <a:xfrm>
            <a:off x="-921691" y="1423397"/>
            <a:ext cx="6459324" cy="5859634"/>
            <a:chOff x="-921691" y="1423397"/>
            <a:chExt cx="6459324" cy="5859634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7411B66E-918B-4310-46A6-B3D6BDCD90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backgroundMark x1="47754" y1="71289" x2="47461" y2="763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21691" y="1423397"/>
              <a:ext cx="5859634" cy="5859634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C729DDEE-6B4F-D9D7-DC83-AD9C3B737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08250" y="3510027"/>
              <a:ext cx="2929383" cy="2932431"/>
            </a:xfrm>
            <a:prstGeom prst="rect">
              <a:avLst/>
            </a:prstGeom>
          </p:spPr>
        </p:pic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C1A7657-122E-7F75-0C6D-579C5BF463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3418" r="97070">
                        <a14:foregroundMark x1="3809" y1="48633" x2="3418" y2="50293"/>
                        <a14:foregroundMark x1="95117" y1="50684" x2="97070" y2="497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636" b="35035"/>
          <a:stretch>
            <a:fillRect/>
          </a:stretch>
        </p:blipFill>
        <p:spPr>
          <a:xfrm rot="17401770">
            <a:off x="4871803" y="3919490"/>
            <a:ext cx="3720270" cy="97951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69AA10E-1BC2-0293-1DB2-13114F8BF12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30125" r="27710"/>
          <a:stretch>
            <a:fillRect/>
          </a:stretch>
        </p:blipFill>
        <p:spPr>
          <a:xfrm rot="19297235">
            <a:off x="3945792" y="2047948"/>
            <a:ext cx="2015362" cy="477358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D356FCA-FAA4-8E51-6450-5444D84C25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535" y="1120696"/>
            <a:ext cx="1579166" cy="157916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30AD734-D7DF-74C2-22F5-F0EDCC34E8E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6228" y="3961991"/>
            <a:ext cx="2431632" cy="243163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6640E8-31C8-827B-18BC-D2A572A88D6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1055" y="3428999"/>
            <a:ext cx="3094489" cy="3094489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BF9DD7F8-64F9-8D2E-3C0E-AC52098CE50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9" y="106278"/>
            <a:ext cx="914400" cy="830107"/>
          </a:xfrm>
          <a:prstGeom prst="rect">
            <a:avLst/>
          </a:prstGeom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94F40AD0-B2A3-784C-85D3-68C1F282CA7B}"/>
              </a:ext>
            </a:extLst>
          </p:cNvPr>
          <p:cNvGrpSpPr/>
          <p:nvPr/>
        </p:nvGrpSpPr>
        <p:grpSpPr>
          <a:xfrm>
            <a:off x="927329" y="1145007"/>
            <a:ext cx="1158467" cy="1323439"/>
            <a:chOff x="638221" y="1395741"/>
            <a:chExt cx="1158467" cy="1323439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EECE0010-84F6-574A-F3EF-D232F5063587}"/>
                </a:ext>
              </a:extLst>
            </p:cNvPr>
            <p:cNvSpPr/>
            <p:nvPr/>
          </p:nvSpPr>
          <p:spPr>
            <a:xfrm>
              <a:off x="638221" y="1474805"/>
              <a:ext cx="1158467" cy="1128051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D36E202-2DE1-E973-E263-DEF571215045}"/>
                </a:ext>
              </a:extLst>
            </p:cNvPr>
            <p:cNvSpPr txBox="1"/>
            <p:nvPr/>
          </p:nvSpPr>
          <p:spPr>
            <a:xfrm>
              <a:off x="724326" y="1395741"/>
              <a:ext cx="8068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039C062A-95FD-7BC6-37E4-70018A0EF029}"/>
              </a:ext>
            </a:extLst>
          </p:cNvPr>
          <p:cNvGrpSpPr/>
          <p:nvPr/>
        </p:nvGrpSpPr>
        <p:grpSpPr>
          <a:xfrm>
            <a:off x="3518304" y="2420607"/>
            <a:ext cx="1213209" cy="1323439"/>
            <a:chOff x="3255889" y="1369384"/>
            <a:chExt cx="1213209" cy="1323439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11E76B2E-949C-759B-A2C9-2626281D9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255889" y="1447465"/>
              <a:ext cx="1213209" cy="118272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2B4AD9E-E6C3-74F0-B222-0723450E4FA2}"/>
                </a:ext>
              </a:extLst>
            </p:cNvPr>
            <p:cNvSpPr txBox="1"/>
            <p:nvPr/>
          </p:nvSpPr>
          <p:spPr>
            <a:xfrm>
              <a:off x="3442727" y="1369384"/>
              <a:ext cx="94703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7047A17E-E7E1-7CA0-52D3-97D5642CBB42}"/>
              </a:ext>
            </a:extLst>
          </p:cNvPr>
          <p:cNvGrpSpPr/>
          <p:nvPr/>
        </p:nvGrpSpPr>
        <p:grpSpPr>
          <a:xfrm>
            <a:off x="2235169" y="5046095"/>
            <a:ext cx="1278458" cy="1323439"/>
            <a:chOff x="606593" y="5300921"/>
            <a:chExt cx="1278458" cy="1323439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5564E2A-A485-B309-B11B-FC269A06F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6593" y="5348557"/>
              <a:ext cx="1213209" cy="1182727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A22557D-BDAF-9ABA-2803-94686ECD5DF5}"/>
                </a:ext>
              </a:extLst>
            </p:cNvPr>
            <p:cNvSpPr txBox="1"/>
            <p:nvPr/>
          </p:nvSpPr>
          <p:spPr>
            <a:xfrm>
              <a:off x="710351" y="5300921"/>
              <a:ext cx="117470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A636B5F9-450D-2012-1DDD-0951C7DA7E99}"/>
              </a:ext>
            </a:extLst>
          </p:cNvPr>
          <p:cNvGrpSpPr/>
          <p:nvPr/>
        </p:nvGrpSpPr>
        <p:grpSpPr>
          <a:xfrm>
            <a:off x="2228981" y="1180333"/>
            <a:ext cx="1175041" cy="1323439"/>
            <a:chOff x="1945901" y="1393777"/>
            <a:chExt cx="1175041" cy="1323439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459508BD-64D2-6FAA-4D18-50269219C566}"/>
                </a:ext>
              </a:extLst>
            </p:cNvPr>
            <p:cNvSpPr/>
            <p:nvPr/>
          </p:nvSpPr>
          <p:spPr>
            <a:xfrm>
              <a:off x="1945901" y="1480002"/>
              <a:ext cx="1155386" cy="1117652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0CFE4FB-1B25-CFCB-893C-9317C8B72F71}"/>
                </a:ext>
              </a:extLst>
            </p:cNvPr>
            <p:cNvSpPr txBox="1"/>
            <p:nvPr/>
          </p:nvSpPr>
          <p:spPr>
            <a:xfrm>
              <a:off x="2078211" y="1393777"/>
              <a:ext cx="104273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A95ACACE-16DC-B1FB-AFE7-FBE9776AD5A1}"/>
              </a:ext>
            </a:extLst>
          </p:cNvPr>
          <p:cNvGrpSpPr/>
          <p:nvPr/>
        </p:nvGrpSpPr>
        <p:grpSpPr>
          <a:xfrm>
            <a:off x="6203981" y="1187258"/>
            <a:ext cx="1213209" cy="1323439"/>
            <a:chOff x="5956801" y="1412764"/>
            <a:chExt cx="1213209" cy="1323439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AFDF438-D24B-0466-37FC-335D5EEF4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956801" y="1446528"/>
              <a:ext cx="1213209" cy="1182727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118080F-2794-5E4D-87CB-17DF4FECAFAA}"/>
                </a:ext>
              </a:extLst>
            </p:cNvPr>
            <p:cNvSpPr txBox="1"/>
            <p:nvPr/>
          </p:nvSpPr>
          <p:spPr>
            <a:xfrm>
              <a:off x="6142072" y="1412764"/>
              <a:ext cx="6327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5A6402D8-68F2-6DB0-1F1B-9C58FA605E98}"/>
              </a:ext>
            </a:extLst>
          </p:cNvPr>
          <p:cNvGrpSpPr/>
          <p:nvPr/>
        </p:nvGrpSpPr>
        <p:grpSpPr>
          <a:xfrm>
            <a:off x="4808913" y="2442685"/>
            <a:ext cx="1213209" cy="1323439"/>
            <a:chOff x="4606345" y="2693952"/>
            <a:chExt cx="1213209" cy="1323439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6E4FE3A2-0DFC-3954-2F69-167AABFA1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606345" y="2752451"/>
              <a:ext cx="1213209" cy="1182727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B64D455-15FE-365B-397B-C437C30FBAB3}"/>
                </a:ext>
              </a:extLst>
            </p:cNvPr>
            <p:cNvSpPr txBox="1"/>
            <p:nvPr/>
          </p:nvSpPr>
          <p:spPr>
            <a:xfrm>
              <a:off x="4856896" y="2693952"/>
              <a:ext cx="72499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pic>
        <p:nvPicPr>
          <p:cNvPr id="121" name="Рисунок 120" descr="Флажок со сплошной заливкой">
            <a:extLst>
              <a:ext uri="{FF2B5EF4-FFF2-40B4-BE49-F238E27FC236}">
                <a16:creationId xmlns:a16="http://schemas.microsoft.com/office/drawing/2014/main" id="{2EF5B66B-F57A-0A10-F22B-838B392BAF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27732" y="645339"/>
            <a:ext cx="914400" cy="914400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649312A1-4B3D-3886-8C0D-B1A6A266856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468968" y="633837"/>
            <a:ext cx="914479" cy="914479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00E53DE-4F28-416C-2331-AA8182711CB7}"/>
              </a:ext>
            </a:extLst>
          </p:cNvPr>
          <p:cNvGrpSpPr/>
          <p:nvPr/>
        </p:nvGrpSpPr>
        <p:grpSpPr>
          <a:xfrm>
            <a:off x="7566921" y="3791824"/>
            <a:ext cx="1213209" cy="1323439"/>
            <a:chOff x="7413781" y="3568629"/>
            <a:chExt cx="1213209" cy="1323439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B2200637-3ECB-8116-C244-83B6A56A6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413781" y="3638781"/>
              <a:ext cx="1213209" cy="1182727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B35EB24-FB91-86CF-0621-EF3A9069AEE1}"/>
                </a:ext>
              </a:extLst>
            </p:cNvPr>
            <p:cNvSpPr txBox="1"/>
            <p:nvPr/>
          </p:nvSpPr>
          <p:spPr>
            <a:xfrm>
              <a:off x="7609072" y="3568629"/>
              <a:ext cx="7919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4E51C92B-FD6A-8B4C-7074-6D07FAAF15F8}"/>
              </a:ext>
            </a:extLst>
          </p:cNvPr>
          <p:cNvGrpSpPr/>
          <p:nvPr/>
        </p:nvGrpSpPr>
        <p:grpSpPr>
          <a:xfrm>
            <a:off x="2242442" y="3776599"/>
            <a:ext cx="1213209" cy="1323439"/>
            <a:chOff x="2086278" y="3623633"/>
            <a:chExt cx="1213209" cy="1323439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13AD38E-0817-DA9E-AE36-4E8049520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86278" y="3634899"/>
              <a:ext cx="1213209" cy="1182727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BBEBAA3-1324-58AA-F0A3-FAF9B965AED3}"/>
                </a:ext>
              </a:extLst>
            </p:cNvPr>
            <p:cNvSpPr txBox="1"/>
            <p:nvPr/>
          </p:nvSpPr>
          <p:spPr>
            <a:xfrm>
              <a:off x="2292431" y="3623633"/>
              <a:ext cx="7207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CE8AA562-9671-129E-566A-03FBCBE76A8E}"/>
              </a:ext>
            </a:extLst>
          </p:cNvPr>
          <p:cNvGrpSpPr/>
          <p:nvPr/>
        </p:nvGrpSpPr>
        <p:grpSpPr>
          <a:xfrm>
            <a:off x="7569946" y="2482510"/>
            <a:ext cx="1213209" cy="1323439"/>
            <a:chOff x="7413782" y="2329544"/>
            <a:chExt cx="1213209" cy="1323439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2E3CD16-639D-7515-B1A9-888F42F9F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413782" y="2375974"/>
              <a:ext cx="1213209" cy="1182727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DFF02A5-6265-C534-244C-CBD3B7CDB2D8}"/>
                </a:ext>
              </a:extLst>
            </p:cNvPr>
            <p:cNvSpPr txBox="1"/>
            <p:nvPr/>
          </p:nvSpPr>
          <p:spPr>
            <a:xfrm>
              <a:off x="7629321" y="2329544"/>
              <a:ext cx="7359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05F1A863-0208-9143-D2E8-0F118F9B687C}"/>
              </a:ext>
            </a:extLst>
          </p:cNvPr>
          <p:cNvGrpSpPr/>
          <p:nvPr/>
        </p:nvGrpSpPr>
        <p:grpSpPr>
          <a:xfrm>
            <a:off x="4887894" y="5038965"/>
            <a:ext cx="1213209" cy="1323439"/>
            <a:chOff x="4731730" y="4885999"/>
            <a:chExt cx="1213209" cy="1323439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AA50C7BF-9404-96EC-77BE-492DBFE12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31730" y="4947073"/>
              <a:ext cx="1213209" cy="1182727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701D944-1959-D95A-A9A2-91F1DF871A80}"/>
                </a:ext>
              </a:extLst>
            </p:cNvPr>
            <p:cNvSpPr txBox="1"/>
            <p:nvPr/>
          </p:nvSpPr>
          <p:spPr>
            <a:xfrm>
              <a:off x="4916862" y="4885999"/>
              <a:ext cx="9626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5FE3FDE5-DDEF-857E-06FF-24A6C4409374}"/>
              </a:ext>
            </a:extLst>
          </p:cNvPr>
          <p:cNvGrpSpPr/>
          <p:nvPr/>
        </p:nvGrpSpPr>
        <p:grpSpPr>
          <a:xfrm>
            <a:off x="905177" y="5057847"/>
            <a:ext cx="1213209" cy="1323439"/>
            <a:chOff x="749013" y="4904881"/>
            <a:chExt cx="1213209" cy="1323439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1F5C1F5-91C2-3C64-520E-A3CCDEF94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49013" y="4963486"/>
              <a:ext cx="1213209" cy="1182727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AFB968B-2252-DC8F-0ACD-2B4ECFBB45D9}"/>
                </a:ext>
              </a:extLst>
            </p:cNvPr>
            <p:cNvSpPr txBox="1"/>
            <p:nvPr/>
          </p:nvSpPr>
          <p:spPr>
            <a:xfrm>
              <a:off x="938334" y="4904881"/>
              <a:ext cx="7944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7CFB4FCD-9AC6-EAAF-5DB2-53402992680E}"/>
              </a:ext>
            </a:extLst>
          </p:cNvPr>
          <p:cNvGrpSpPr/>
          <p:nvPr/>
        </p:nvGrpSpPr>
        <p:grpSpPr>
          <a:xfrm>
            <a:off x="4860441" y="3759792"/>
            <a:ext cx="1213209" cy="1323439"/>
            <a:chOff x="4726838" y="3633460"/>
            <a:chExt cx="1213209" cy="132343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21159C84-55A3-9781-39FE-65FE87A74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26838" y="3682133"/>
              <a:ext cx="1213209" cy="1182727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A14C4D7-2DFC-1758-6B0A-F30DC2150697}"/>
                </a:ext>
              </a:extLst>
            </p:cNvPr>
            <p:cNvSpPr txBox="1"/>
            <p:nvPr/>
          </p:nvSpPr>
          <p:spPr>
            <a:xfrm>
              <a:off x="4945985" y="3633460"/>
              <a:ext cx="915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3A442AFF-B3BA-090A-2978-5283BD575A5B}"/>
              </a:ext>
            </a:extLst>
          </p:cNvPr>
          <p:cNvGrpSpPr/>
          <p:nvPr/>
        </p:nvGrpSpPr>
        <p:grpSpPr>
          <a:xfrm>
            <a:off x="7540437" y="5057847"/>
            <a:ext cx="1213209" cy="1323439"/>
            <a:chOff x="7384273" y="4904881"/>
            <a:chExt cx="1213209" cy="1323439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1F44D4D6-DB64-DAF7-5E67-A7695EECA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384273" y="4947072"/>
              <a:ext cx="1213209" cy="1182727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B72B47F-FB2E-7F8B-9AF0-6DD7D65459D0}"/>
                </a:ext>
              </a:extLst>
            </p:cNvPr>
            <p:cNvSpPr txBox="1"/>
            <p:nvPr/>
          </p:nvSpPr>
          <p:spPr>
            <a:xfrm>
              <a:off x="7586862" y="4904881"/>
              <a:ext cx="7919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3DFEDF57-A524-34BE-7E36-E7FD582AE3BB}"/>
              </a:ext>
            </a:extLst>
          </p:cNvPr>
          <p:cNvGrpSpPr/>
          <p:nvPr/>
        </p:nvGrpSpPr>
        <p:grpSpPr>
          <a:xfrm>
            <a:off x="3543457" y="1203454"/>
            <a:ext cx="1213209" cy="1323439"/>
            <a:chOff x="3387293" y="1050488"/>
            <a:chExt cx="1213209" cy="1323439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F1131EC5-61FC-6C64-4F6F-1C8D288F1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387293" y="1086249"/>
              <a:ext cx="1213209" cy="1182727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FD2FF4A-939A-B67E-7C1F-7A2B7D756FDF}"/>
                </a:ext>
              </a:extLst>
            </p:cNvPr>
            <p:cNvSpPr txBox="1"/>
            <p:nvPr/>
          </p:nvSpPr>
          <p:spPr>
            <a:xfrm>
              <a:off x="3529249" y="1050488"/>
              <a:ext cx="6721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Н</a:t>
              </a: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27C48DF3-47D6-2FFC-DC38-2DA782E77868}"/>
              </a:ext>
            </a:extLst>
          </p:cNvPr>
          <p:cNvGrpSpPr/>
          <p:nvPr/>
        </p:nvGrpSpPr>
        <p:grpSpPr>
          <a:xfrm>
            <a:off x="4865987" y="1162399"/>
            <a:ext cx="1213209" cy="1323439"/>
            <a:chOff x="4709823" y="1009433"/>
            <a:chExt cx="1213209" cy="1323439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C421FC1-418E-A5A0-53B0-067D4E94B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709823" y="1068056"/>
              <a:ext cx="1213209" cy="1182727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D991442-81D7-48BB-36E8-7884FEC6BDF9}"/>
                </a:ext>
              </a:extLst>
            </p:cNvPr>
            <p:cNvSpPr txBox="1"/>
            <p:nvPr/>
          </p:nvSpPr>
          <p:spPr>
            <a:xfrm>
              <a:off x="4823399" y="1009433"/>
              <a:ext cx="8386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М</a:t>
              </a:r>
            </a:p>
          </p:txBody>
        </p:sp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184DDF76-7851-F5FF-15D8-6D1311B651C4}"/>
              </a:ext>
            </a:extLst>
          </p:cNvPr>
          <p:cNvGrpSpPr/>
          <p:nvPr/>
        </p:nvGrpSpPr>
        <p:grpSpPr>
          <a:xfrm>
            <a:off x="7558200" y="1234137"/>
            <a:ext cx="1213209" cy="1323439"/>
            <a:chOff x="7402036" y="1081171"/>
            <a:chExt cx="1213209" cy="1323439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0F71329-C279-08B7-BC66-ED5B939D4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402036" y="1086249"/>
              <a:ext cx="1213209" cy="1182727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53CCD27-CAB3-50E1-1B9F-5056C9570172}"/>
                </a:ext>
              </a:extLst>
            </p:cNvPr>
            <p:cNvSpPr txBox="1"/>
            <p:nvPr/>
          </p:nvSpPr>
          <p:spPr>
            <a:xfrm>
              <a:off x="7577808" y="1081171"/>
              <a:ext cx="8227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61DDDEEB-7C83-C9B4-5F5E-3184CC26235D}"/>
              </a:ext>
            </a:extLst>
          </p:cNvPr>
          <p:cNvGrpSpPr/>
          <p:nvPr/>
        </p:nvGrpSpPr>
        <p:grpSpPr>
          <a:xfrm>
            <a:off x="885104" y="2470044"/>
            <a:ext cx="1213209" cy="1323439"/>
            <a:chOff x="728940" y="2317078"/>
            <a:chExt cx="1213209" cy="1323439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52F00A8-9662-537F-CE0B-875F41476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28940" y="2365374"/>
              <a:ext cx="1213209" cy="1182727"/>
            </a:xfrm>
            <a:prstGeom prst="rect">
              <a:avLst/>
            </a:prstGeom>
          </p:spPr>
        </p:pic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E6002CC-1874-E6FC-668D-BAF2D0FF3438}"/>
                </a:ext>
              </a:extLst>
            </p:cNvPr>
            <p:cNvSpPr txBox="1"/>
            <p:nvPr/>
          </p:nvSpPr>
          <p:spPr>
            <a:xfrm>
              <a:off x="896677" y="2317078"/>
              <a:ext cx="8675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</a:p>
          </p:txBody>
        </p:sp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959B8040-204A-9645-965C-27B297923E7C}"/>
              </a:ext>
            </a:extLst>
          </p:cNvPr>
          <p:cNvGrpSpPr/>
          <p:nvPr/>
        </p:nvGrpSpPr>
        <p:grpSpPr>
          <a:xfrm>
            <a:off x="2198673" y="2433952"/>
            <a:ext cx="1213209" cy="1323439"/>
            <a:chOff x="2087121" y="2306747"/>
            <a:chExt cx="1213209" cy="1323439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86DDC441-F5C3-9244-8BE7-38C181219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087121" y="2352069"/>
              <a:ext cx="1213209" cy="1182727"/>
            </a:xfrm>
            <a:prstGeom prst="rect">
              <a:avLst/>
            </a:prstGeom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9F591A9-2B0F-BA21-5D4B-C23B3991619E}"/>
                </a:ext>
              </a:extLst>
            </p:cNvPr>
            <p:cNvSpPr txBox="1"/>
            <p:nvPr/>
          </p:nvSpPr>
          <p:spPr>
            <a:xfrm>
              <a:off x="2251029" y="2306747"/>
              <a:ext cx="9002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</a:p>
          </p:txBody>
        </p:sp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190C3EF9-3B1D-1B9C-9214-FAA09FDB9B65}"/>
              </a:ext>
            </a:extLst>
          </p:cNvPr>
          <p:cNvGrpSpPr/>
          <p:nvPr/>
        </p:nvGrpSpPr>
        <p:grpSpPr>
          <a:xfrm>
            <a:off x="6192590" y="2459713"/>
            <a:ext cx="1213209" cy="1323439"/>
            <a:chOff x="6036426" y="2306747"/>
            <a:chExt cx="1213209" cy="1323439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6C011A09-692F-0119-D923-6BB9DC632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36426" y="2331011"/>
              <a:ext cx="1213209" cy="1182727"/>
            </a:xfrm>
            <a:prstGeom prst="rect">
              <a:avLst/>
            </a:prstGeom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F1DB5759-C2C0-6334-9AAB-14C3DE35FFC8}"/>
                </a:ext>
              </a:extLst>
            </p:cNvPr>
            <p:cNvSpPr txBox="1"/>
            <p:nvPr/>
          </p:nvSpPr>
          <p:spPr>
            <a:xfrm>
              <a:off x="6095363" y="2306747"/>
              <a:ext cx="8096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E32057EA-6612-FBBF-34F0-8F79484326B3}"/>
              </a:ext>
            </a:extLst>
          </p:cNvPr>
          <p:cNvGrpSpPr/>
          <p:nvPr/>
        </p:nvGrpSpPr>
        <p:grpSpPr>
          <a:xfrm>
            <a:off x="902943" y="3734408"/>
            <a:ext cx="1213209" cy="1323439"/>
            <a:chOff x="746779" y="3581442"/>
            <a:chExt cx="1213209" cy="1323439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8E146D1D-1560-3A59-FA73-92182BF7C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746779" y="3643769"/>
              <a:ext cx="1213209" cy="1182727"/>
            </a:xfrm>
            <a:prstGeom prst="rect">
              <a:avLst/>
            </a:prstGeom>
          </p:spPr>
        </p:pic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80B0D6E8-83BB-FC07-0B82-E9906709671F}"/>
                </a:ext>
              </a:extLst>
            </p:cNvPr>
            <p:cNvSpPr txBox="1"/>
            <p:nvPr/>
          </p:nvSpPr>
          <p:spPr>
            <a:xfrm>
              <a:off x="878037" y="3581442"/>
              <a:ext cx="7790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С</a:t>
              </a:r>
            </a:p>
          </p:txBody>
        </p: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9BEF0BB2-11F2-4E03-F6EE-C37A20188808}"/>
              </a:ext>
            </a:extLst>
          </p:cNvPr>
          <p:cNvGrpSpPr/>
          <p:nvPr/>
        </p:nvGrpSpPr>
        <p:grpSpPr>
          <a:xfrm>
            <a:off x="3532803" y="3780188"/>
            <a:ext cx="1213209" cy="1323439"/>
            <a:chOff x="3421251" y="3652983"/>
            <a:chExt cx="1213209" cy="132343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7AAA0B88-E9D0-1F95-9EFD-0F0E4D27D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421251" y="3662137"/>
              <a:ext cx="1213209" cy="1182727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17D21CEC-4313-8975-F8BF-965A61CBA32A}"/>
                </a:ext>
              </a:extLst>
            </p:cNvPr>
            <p:cNvSpPr txBox="1"/>
            <p:nvPr/>
          </p:nvSpPr>
          <p:spPr>
            <a:xfrm>
              <a:off x="3593590" y="3652983"/>
              <a:ext cx="8561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Б</a:t>
              </a:r>
            </a:p>
          </p:txBody>
        </p: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E935F663-A00E-A5BF-CE36-F7896ADEE8DE}"/>
              </a:ext>
            </a:extLst>
          </p:cNvPr>
          <p:cNvGrpSpPr/>
          <p:nvPr/>
        </p:nvGrpSpPr>
        <p:grpSpPr>
          <a:xfrm>
            <a:off x="6203981" y="3671938"/>
            <a:ext cx="1213209" cy="1323439"/>
            <a:chOff x="6047817" y="3518972"/>
            <a:chExt cx="1213209" cy="1323439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CA767A99-BA1C-C2B7-CAE4-225BAF238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47817" y="3645405"/>
              <a:ext cx="1213209" cy="1182727"/>
            </a:xfrm>
            <a:prstGeom prst="rect">
              <a:avLst/>
            </a:prstGeom>
          </p:spPr>
        </p:pic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760F4A35-EAC8-A2B2-652E-D8A245AB0548}"/>
                </a:ext>
              </a:extLst>
            </p:cNvPr>
            <p:cNvSpPr txBox="1"/>
            <p:nvPr/>
          </p:nvSpPr>
          <p:spPr>
            <a:xfrm>
              <a:off x="6217830" y="3518972"/>
              <a:ext cx="82330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146" name="Группа 145">
            <a:extLst>
              <a:ext uri="{FF2B5EF4-FFF2-40B4-BE49-F238E27FC236}">
                <a16:creationId xmlns:a16="http://schemas.microsoft.com/office/drawing/2014/main" id="{F5080EA2-6A6A-B3A2-FFC7-DFF6F4B2197F}"/>
              </a:ext>
            </a:extLst>
          </p:cNvPr>
          <p:cNvGrpSpPr/>
          <p:nvPr/>
        </p:nvGrpSpPr>
        <p:grpSpPr>
          <a:xfrm>
            <a:off x="3565827" y="5046095"/>
            <a:ext cx="1213209" cy="1323439"/>
            <a:chOff x="3409663" y="4893129"/>
            <a:chExt cx="1213209" cy="132343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31793810-BB63-16DF-4315-8446DE08D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409663" y="4940518"/>
              <a:ext cx="1213209" cy="1182727"/>
            </a:xfrm>
            <a:prstGeom prst="rect">
              <a:avLst/>
            </a:prstGeom>
          </p:spPr>
        </p:pic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9453818A-65C2-4119-DB9B-473CCF6C8B31}"/>
                </a:ext>
              </a:extLst>
            </p:cNvPr>
            <p:cNvSpPr txBox="1"/>
            <p:nvPr/>
          </p:nvSpPr>
          <p:spPr>
            <a:xfrm>
              <a:off x="3632913" y="4893129"/>
              <a:ext cx="84612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32D2ECD4-706F-608C-FFC2-09E7846D2E0E}"/>
              </a:ext>
            </a:extLst>
          </p:cNvPr>
          <p:cNvGrpSpPr/>
          <p:nvPr/>
        </p:nvGrpSpPr>
        <p:grpSpPr>
          <a:xfrm>
            <a:off x="6214165" y="5046095"/>
            <a:ext cx="1213209" cy="1323439"/>
            <a:chOff x="6058001" y="4893129"/>
            <a:chExt cx="1213209" cy="1323439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45151421-4E78-B5C7-A6BB-9C1493035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058001" y="4944857"/>
              <a:ext cx="1213209" cy="1182727"/>
            </a:xfrm>
            <a:prstGeom prst="rect">
              <a:avLst/>
            </a:prstGeom>
          </p:spPr>
        </p:pic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5C95B215-B60C-2E79-1F85-08A006CF4E1C}"/>
                </a:ext>
              </a:extLst>
            </p:cNvPr>
            <p:cNvSpPr txBox="1"/>
            <p:nvPr/>
          </p:nvSpPr>
          <p:spPr>
            <a:xfrm>
              <a:off x="6238929" y="4893129"/>
              <a:ext cx="9019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149" name="Рисунок 148">
            <a:extLst>
              <a:ext uri="{FF2B5EF4-FFF2-40B4-BE49-F238E27FC236}">
                <a16:creationId xmlns:a16="http://schemas.microsoft.com/office/drawing/2014/main" id="{55D53F61-A89C-36CC-5BBE-9B2AFB24B24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15237" y="4572997"/>
            <a:ext cx="914479" cy="914479"/>
          </a:xfrm>
          <a:prstGeom prst="rect">
            <a:avLst/>
          </a:prstGeom>
        </p:spPr>
      </p:pic>
      <p:pic>
        <p:nvPicPr>
          <p:cNvPr id="150" name="Рисунок 149">
            <a:extLst>
              <a:ext uri="{FF2B5EF4-FFF2-40B4-BE49-F238E27FC236}">
                <a16:creationId xmlns:a16="http://schemas.microsoft.com/office/drawing/2014/main" id="{B6BE04E5-1613-4547-26A0-6B53FDFC49B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20926" y="4428690"/>
            <a:ext cx="914479" cy="914479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9D9DFB62-7CDB-8F17-54F0-78BF175E459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25972" y="4542704"/>
            <a:ext cx="914479" cy="914479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id="{02DA55EE-4EED-1FBC-ADA1-BCE833B620D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49309" y="3216296"/>
            <a:ext cx="914479" cy="914479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id="{F9E34456-A51B-C248-9BA4-1DE3FB01352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245168" y="3264057"/>
            <a:ext cx="914479" cy="914479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id="{0BEC3DD2-215D-4DFE-FBE9-E1C6C0533C3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50665" y="3250892"/>
            <a:ext cx="914479" cy="914479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EBD73C50-E2D4-F150-A6FF-F0C6DE9F309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02328" y="1982568"/>
            <a:ext cx="914479" cy="914479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D383ADAE-1868-B278-E4C2-E0EB6A820FD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24568" y="2021295"/>
            <a:ext cx="914479" cy="914479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id="{B1A500D3-606B-682A-FC6C-E829683CC5D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307" y="2005386"/>
            <a:ext cx="3170901" cy="328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0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14896 -0.0553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-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39062 -0.0516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1" y="-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1200B44-4B3A-4AF0-8765-CA611580204B}"/>
</file>

<file path=customXml/itemProps2.xml><?xml version="1.0" encoding="utf-8"?>
<ds:datastoreItem xmlns:ds="http://schemas.openxmlformats.org/officeDocument/2006/customXml" ds:itemID="{0773F977-65B1-41AB-85B4-834877FD19F1}"/>
</file>

<file path=customXml/itemProps3.xml><?xml version="1.0" encoding="utf-8"?>
<ds:datastoreItem xmlns:ds="http://schemas.openxmlformats.org/officeDocument/2006/customXml" ds:itemID="{CE7E8502-38BC-4B2A-9075-3417135E5413}"/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10</cp:revision>
  <dcterms:created xsi:type="dcterms:W3CDTF">2026-01-01T23:08:49Z</dcterms:created>
  <dcterms:modified xsi:type="dcterms:W3CDTF">2026-01-03T13:01:09Z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