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45" d="100"/>
          <a:sy n="45" d="100"/>
        </p:scale>
        <p:origin x="1541" y="11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299687" y="901814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00" t="19180" r="27776" b="18653"/>
          <a:stretch>
            <a:fillRect/>
          </a:stretch>
        </p:blipFill>
        <p:spPr>
          <a:xfrm>
            <a:off x="3438925" y="3677584"/>
            <a:ext cx="1372070" cy="2089406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2394CCEB-0BCB-D5F2-AA0F-2AB0F6B6476E}"/>
              </a:ext>
            </a:extLst>
          </p:cNvPr>
          <p:cNvCxnSpPr/>
          <p:nvPr/>
        </p:nvCxnSpPr>
        <p:spPr>
          <a:xfrm>
            <a:off x="6708692" y="1945438"/>
            <a:ext cx="0" cy="436405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Дуга 44">
            <a:extLst>
              <a:ext uri="{FF2B5EF4-FFF2-40B4-BE49-F238E27FC236}">
                <a16:creationId xmlns:a16="http://schemas.microsoft.com/office/drawing/2014/main" id="{23356313-635D-C24C-51CA-4E2A5452186B}"/>
              </a:ext>
            </a:extLst>
          </p:cNvPr>
          <p:cNvSpPr/>
          <p:nvPr/>
        </p:nvSpPr>
        <p:spPr>
          <a:xfrm>
            <a:off x="994472" y="4180691"/>
            <a:ext cx="3246899" cy="2089406"/>
          </a:xfrm>
          <a:prstGeom prst="arc">
            <a:avLst>
              <a:gd name="adj1" fmla="val 16200000"/>
              <a:gd name="adj2" fmla="val 5316916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E199D38E-4ACE-CA1A-4060-FB43A12D9E34}"/>
              </a:ext>
            </a:extLst>
          </p:cNvPr>
          <p:cNvSpPr/>
          <p:nvPr/>
        </p:nvSpPr>
        <p:spPr>
          <a:xfrm>
            <a:off x="7210727" y="4201842"/>
            <a:ext cx="1619316" cy="1881232"/>
          </a:xfrm>
          <a:prstGeom prst="ellipse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омб 48">
            <a:extLst>
              <a:ext uri="{FF2B5EF4-FFF2-40B4-BE49-F238E27FC236}">
                <a16:creationId xmlns:a16="http://schemas.microsoft.com/office/drawing/2014/main" id="{0FC55F87-74F9-02D3-8857-00BAA8C7292E}"/>
              </a:ext>
            </a:extLst>
          </p:cNvPr>
          <p:cNvSpPr/>
          <p:nvPr/>
        </p:nvSpPr>
        <p:spPr>
          <a:xfrm>
            <a:off x="4112448" y="1333688"/>
            <a:ext cx="1203259" cy="1846729"/>
          </a:xfrm>
          <a:prstGeom prst="diamond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2314" y="3126490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7831" y="-219601"/>
            <a:ext cx="3170901" cy="32857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164" t="19358" r="30017" b="18698"/>
          <a:stretch>
            <a:fillRect/>
          </a:stretch>
        </p:blipFill>
        <p:spPr>
          <a:xfrm>
            <a:off x="708113" y="1858166"/>
            <a:ext cx="2730812" cy="424810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73" y="2656158"/>
            <a:ext cx="3279520" cy="3279520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771165" y="1054648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406752" y="2356009"/>
            <a:ext cx="1213209" cy="1323439"/>
            <a:chOff x="3255889" y="136938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42727" y="136938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079005" y="4955736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072817" y="1089974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047817" y="1096899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697361" y="2378087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5232" y="508862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12804" y="53058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413781" y="3631236"/>
            <a:ext cx="1213209" cy="1323439"/>
            <a:chOff x="7413781" y="3568629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9072" y="3568629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086278" y="3686240"/>
            <a:ext cx="1213209" cy="1323439"/>
            <a:chOff x="2086278" y="362363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92431" y="36236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413782" y="2392151"/>
            <a:ext cx="1213209" cy="1323439"/>
            <a:chOff x="7413782" y="2329544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9321" y="2329544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731730" y="4948606"/>
            <a:ext cx="1213209" cy="1323439"/>
            <a:chOff x="4731730" y="4885999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16862" y="4885999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749013" y="4967488"/>
            <a:ext cx="1213209" cy="1323439"/>
            <a:chOff x="749013" y="490488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8334" y="490488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4726838" y="3696067"/>
            <a:ext cx="1213209" cy="1323439"/>
            <a:chOff x="4726838" y="3633460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45985" y="3633460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384273" y="4967488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86862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387293" y="1113095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709823" y="1072040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402036" y="1143778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728940" y="2379685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087121" y="2369354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036426" y="2369354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744549" y="3669313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421251" y="3715590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047817" y="3581579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409663" y="4955736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058001" y="4955736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043" y="439243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3889" y="4483280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6817" y="3139655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3977" y="1858166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76217" y="1896893"/>
            <a:ext cx="914479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6886" y="4398878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3145" y="3113047"/>
            <a:ext cx="914479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42617 -0.00787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15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-0.09023 -0.325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18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5" grpId="2" animBg="1"/>
      <p:bldP spid="47" grpId="0" animBg="1"/>
      <p:bldP spid="4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0D3F8045-5501-454F-B313-81A68160448B}"/>
</file>

<file path=customXml/itemProps2.xml><?xml version="1.0" encoding="utf-8"?>
<ds:datastoreItem xmlns:ds="http://schemas.openxmlformats.org/officeDocument/2006/customXml" ds:itemID="{91951470-7B6F-4298-9CD8-073003A85706}"/>
</file>

<file path=customXml/itemProps3.xml><?xml version="1.0" encoding="utf-8"?>
<ds:datastoreItem xmlns:ds="http://schemas.openxmlformats.org/officeDocument/2006/customXml" ds:itemID="{BACB342B-C2D5-4535-B5C6-AE1C0FB70B35}"/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8</cp:revision>
  <dcterms:created xsi:type="dcterms:W3CDTF">2026-01-01T23:08:49Z</dcterms:created>
  <dcterms:modified xsi:type="dcterms:W3CDTF">2026-01-03T14:22:38Z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