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4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58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ED4B44-1602-C281-4F6D-D43EEC0B88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E3F3CF0-BA8A-B09C-48D6-7A81AE7E5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BCE4EC-34DF-907F-1BAB-0487055A4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4C1C6-526C-4C59-B224-4322471BDA29}" type="datetimeFigureOut">
              <a:rPr lang="ru-RU" smtClean="0"/>
              <a:t>01.01.2026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4D49C4-3623-77BA-0133-5CF0920C4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6E2BB0-77BB-5D3B-3233-A777B184B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E3A5E-BF43-43EA-9C46-F2E30AC38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840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AE9C4F-3D92-8EC7-B995-19B687755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BC25EED-A4D8-6C5F-A68D-EA1A5AA5A7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ACAF92-FE61-86FC-BE6C-E032E552B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4C1C6-526C-4C59-B224-4322471BDA29}" type="datetimeFigureOut">
              <a:rPr lang="ru-RU" smtClean="0"/>
              <a:t>01.01.2026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936342-C96D-C557-3BD8-AF1CD4247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EDCFC2-5654-E74D-EF98-657BB4C21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E3A5E-BF43-43EA-9C46-F2E30AC38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202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D006C0A-99B9-45E2-2266-7344457F5E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7A3E3C4-6C3B-39E1-2E6B-9675FD87B0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D33FFE-2600-A866-32B2-1470E79EF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4C1C6-526C-4C59-B224-4322471BDA29}" type="datetimeFigureOut">
              <a:rPr lang="ru-RU" smtClean="0"/>
              <a:t>01.01.2026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C342CA-A2FB-9EFA-7F5A-58F6EF8AD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65B8B2-2303-EAED-B8E9-B255CA9C8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E3A5E-BF43-43EA-9C46-F2E30AC38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997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467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806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59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299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46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827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6509F922-B61A-FB6D-C02F-63565601E6AF}"/>
              </a:ext>
            </a:extLst>
          </p:cNvPr>
          <p:cNvSpPr/>
          <p:nvPr userDrawn="1"/>
        </p:nvSpPr>
        <p:spPr>
          <a:xfrm>
            <a:off x="5690004" y="6622322"/>
            <a:ext cx="1262974" cy="266676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</a:bodyPr>
          <a:lstStyle/>
          <a:p>
            <a:pPr algn="ctr"/>
            <a:r>
              <a:rPr lang="en-US" sz="1333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en-US" sz="1333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nna_vynarchuk</a:t>
            </a:r>
            <a:endParaRPr lang="LID4096" sz="1333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ABC20B0-F5D4-23A3-89BA-8C2A579AD0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5592395" y="6665359"/>
            <a:ext cx="180667" cy="18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40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076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6203E-C2E9-635E-2D52-137816DE2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F98B8E-9749-7A50-5DFA-5D5BD3045E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2D8F8A-CDB4-9770-ED9C-A035D7837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4C1C6-526C-4C59-B224-4322471BDA29}" type="datetimeFigureOut">
              <a:rPr lang="ru-RU" smtClean="0"/>
              <a:t>01.01.2026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3836D4-CDBD-9709-F799-7A6815878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27B00F-7D3D-6B97-E1B1-077EBB6A0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E3A5E-BF43-43EA-9C46-F2E30AC38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2358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438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504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47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EA8AE0-B50D-3896-C1D3-48A52AEDD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468837-6D96-20FD-FACF-3B864C5D2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16DF5D-F8A8-B696-CB48-701CAF11F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4C1C6-526C-4C59-B224-4322471BDA29}" type="datetimeFigureOut">
              <a:rPr lang="ru-RU" smtClean="0"/>
              <a:t>01.01.2026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08750A-2400-9C57-5249-EC7A6CC72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7AA443-A045-52DC-0833-8AB47349A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E3A5E-BF43-43EA-9C46-F2E30AC38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141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CB4C-CF36-A707-BA3F-C3BCFFC06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21E7B8-6ADA-5359-AEC5-E241A07B66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2053EF1-3475-D388-24D5-553724F4B2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EF064C-0EEE-BA39-1355-0E51F3FC4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4C1C6-526C-4C59-B224-4322471BDA29}" type="datetimeFigureOut">
              <a:rPr lang="ru-RU" smtClean="0"/>
              <a:t>01.01.2026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21893C-05B9-76C5-1BD9-BA5C15457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F107FFD-5B08-9D40-745C-FC2F12791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E3A5E-BF43-43EA-9C46-F2E30AC38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590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FD8029-776A-169B-0FB0-E82F5795F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B7735D8-6B01-B602-5FAC-7EE93D1E1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97DF581-3F53-8FAB-B2B6-EC48B89C5F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D677B4E-61F2-6AAC-2124-014467443A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15EA227-6DD0-28E4-A511-49CF203BA1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4A2E5B1-1BDE-CBE0-69B2-70958FFDB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4C1C6-526C-4C59-B224-4322471BDA29}" type="datetimeFigureOut">
              <a:rPr lang="ru-RU" smtClean="0"/>
              <a:t>01.01.2026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C0BC70E-6A43-217A-2A73-0DF68F580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338D20C-B0F2-CFEC-28E7-95AF20824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E3A5E-BF43-43EA-9C46-F2E30AC38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180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4CA472-CA44-CB95-1640-0B518FE87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9E196B0-ABA3-7FD2-2782-CD8EB3CB4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4C1C6-526C-4C59-B224-4322471BDA29}" type="datetimeFigureOut">
              <a:rPr lang="ru-RU" smtClean="0"/>
              <a:t>01.01.2026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CB4E4AE-D35B-4FF0-4FA8-D0378285D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3FFD3C-F440-069D-8DA0-9AB600A20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E3A5E-BF43-43EA-9C46-F2E30AC38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01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9A1EA0D-CF96-504D-AFD7-0CD11CD89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4C1C6-526C-4C59-B224-4322471BDA29}" type="datetimeFigureOut">
              <a:rPr lang="ru-RU" smtClean="0"/>
              <a:t>01.01.2026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9F5765E-CAD6-64F6-C62A-7165B8F96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774651A-B165-78F6-36B4-19C910A59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E3A5E-BF43-43EA-9C46-F2E30AC38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730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E81342-7A12-4469-EEAB-8263A46A2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2CC759-B68A-809A-8EFC-7D64CD4BB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5536D08-8CE8-63FA-53ED-6887EBFCD0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594753-50FC-2C21-F602-F716B7939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4C1C6-526C-4C59-B224-4322471BDA29}" type="datetimeFigureOut">
              <a:rPr lang="ru-RU" smtClean="0"/>
              <a:t>01.01.2026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1FC1434-39F1-2E96-6A9D-0A7085862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E674CB-6314-12EB-E708-FD6A0EF49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E3A5E-BF43-43EA-9C46-F2E30AC38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065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50CAAF-2480-9026-D5ED-832F73007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9EE4724-89AE-8951-26EC-07377A1F6D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A5998A7-0642-23A1-B95D-E4484CE853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6E2C0A0-A5C1-460E-6476-AC350DEEF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4C1C6-526C-4C59-B224-4322471BDA29}" type="datetimeFigureOut">
              <a:rPr lang="ru-RU" smtClean="0"/>
              <a:t>01.01.2026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AF1BFD6-0AFA-72AE-9945-C8A541BA5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5B056A-B4FD-EF84-F758-BD3C392CD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E3A5E-BF43-43EA-9C46-F2E30AC38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85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5A2BD3-A8D8-0824-67F2-9C872C664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698309-5B7E-94CC-4CD4-ECC500992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F11B22-24E8-6698-0CA9-1D4DDC9902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4C1C6-526C-4C59-B224-4322471BDA29}" type="datetimeFigureOut">
              <a:rPr lang="ru-RU" smtClean="0"/>
              <a:t>01.01.2026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6E6D27-16BF-236D-1BF6-8607F157DB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4A94F1-F69D-FD0E-D49D-F6AFDF6AB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E3A5E-BF43-43EA-9C46-F2E30AC38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982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639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DABAC4-C869-1C70-B6EC-C2F3B42EE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7BBCD0B-B924-E3F3-618D-E7EE4559B9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50"/>
          <a:stretch>
            <a:fillRect/>
          </a:stretch>
        </p:blipFill>
        <p:spPr>
          <a:xfrm>
            <a:off x="0" y="-50800"/>
            <a:ext cx="12373970" cy="6908800"/>
          </a:xfrm>
          <a:prstGeom prst="rect">
            <a:avLst/>
          </a:prstGeom>
        </p:spPr>
      </p:pic>
      <p:sp>
        <p:nvSpPr>
          <p:cNvPr id="36" name="Прямокутник: округлені кути 35">
            <a:extLst>
              <a:ext uri="{FF2B5EF4-FFF2-40B4-BE49-F238E27FC236}">
                <a16:creationId xmlns:a16="http://schemas.microsoft.com/office/drawing/2014/main" id="{61F546B5-B088-AAAD-0C90-0B235CF4CC57}"/>
              </a:ext>
            </a:extLst>
          </p:cNvPr>
          <p:cNvSpPr/>
          <p:nvPr/>
        </p:nvSpPr>
        <p:spPr>
          <a:xfrm>
            <a:off x="304799" y="480291"/>
            <a:ext cx="9162473" cy="6377709"/>
          </a:xfrm>
          <a:prstGeom prst="roundRect">
            <a:avLst/>
          </a:prstGeom>
          <a:solidFill>
            <a:schemeClr val="bg1"/>
          </a:solidFill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uk-UA" sz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0BAA3C99-21C2-D5D3-68CD-343142E05CF8}"/>
              </a:ext>
            </a:extLst>
          </p:cNvPr>
          <p:cNvSpPr/>
          <p:nvPr/>
        </p:nvSpPr>
        <p:spPr>
          <a:xfrm>
            <a:off x="723191" y="1028820"/>
            <a:ext cx="5270354" cy="515032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lIns="60960" tIns="30480" rIns="60960" bIns="30480">
            <a:spAutoFit/>
          </a:bodyPr>
          <a:lstStyle/>
          <a:p>
            <a:pPr algn="ctr" defTabSz="609630"/>
            <a:r>
              <a:rPr lang="uk-UA" sz="33068" b="1" dirty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FF2D2D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</a:rPr>
              <a:t>Оо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5878FDF4-4B87-7D0D-BD39-E981C48B5825}"/>
              </a:ext>
            </a:extLst>
          </p:cNvPr>
          <p:cNvSpPr/>
          <p:nvPr/>
        </p:nvSpPr>
        <p:spPr>
          <a:xfrm>
            <a:off x="1430251" y="1921163"/>
            <a:ext cx="2588953" cy="3708400"/>
          </a:xfrm>
          <a:prstGeom prst="ellipse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endParaRPr lang="uk-UA" sz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67CD173-D272-0B7A-F98B-D4D389ED4E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9420" y1="56641" x2="69420" y2="56641"/>
                        <a14:foregroundMark x1="69420" y1="56641" x2="69420" y2="56641"/>
                        <a14:foregroundMark x1="54613" y1="76563" x2="54613" y2="76563"/>
                        <a14:foregroundMark x1="48810" y1="65885" x2="48810" y2="65885"/>
                        <a14:foregroundMark x1="48810" y1="65885" x2="48810" y2="65885"/>
                        <a14:foregroundMark x1="74182" y1="23958" x2="74182" y2="23958"/>
                        <a14:foregroundMark x1="74033" y1="23958" x2="74033" y2="239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29" t="667" r="15894" b="-667"/>
          <a:stretch>
            <a:fillRect/>
          </a:stretch>
        </p:blipFill>
        <p:spPr>
          <a:xfrm>
            <a:off x="6241829" y="2052123"/>
            <a:ext cx="2544421" cy="352240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2E0D094-D027-296A-9599-CA44EC7804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215" y="3478645"/>
            <a:ext cx="3150755" cy="315075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FD6EE20-CE47-87A4-2590-36A5EB5C98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6473" y="902859"/>
            <a:ext cx="2077072" cy="224165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33B46BF-8DB9-4C67-24B7-F4822C507E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17907" y="1283470"/>
            <a:ext cx="1199931" cy="249189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5201088-DA3D-2DC5-82C5-010448DBD0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51440" y="3726054"/>
            <a:ext cx="2807840" cy="298417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68113F3-B41B-5869-BF53-B1D4F0B44C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64140" y="2754471"/>
            <a:ext cx="1763845" cy="201078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16AA2EA-19FF-FBAD-50E3-44BE2E9EF16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1231" y="1101640"/>
            <a:ext cx="1657583" cy="201792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F01ADB7-4F39-D203-0A4A-C71A7C9E6A6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23405" y="4673022"/>
            <a:ext cx="1711129" cy="191308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EA355CD-22BF-A0E7-E14E-AAAD1BEC99B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20681" y="3669145"/>
            <a:ext cx="1194537" cy="180482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B74FB96-E5D1-A894-1C94-8284DF640AE7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t="8799" r="48768"/>
          <a:stretch>
            <a:fillRect/>
          </a:stretch>
        </p:blipFill>
        <p:spPr>
          <a:xfrm>
            <a:off x="772002" y="3924921"/>
            <a:ext cx="1978643" cy="277156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30AE37D-197D-35D4-7F5C-4BA49DF6DB5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38746" y="1644073"/>
            <a:ext cx="1122751" cy="163779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438E148-2C55-00A9-5CE9-382C31C6B14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889"/>
            <a:ext cx="1199931" cy="103836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60461AE-E8DB-46CA-C555-ABF105FBEAC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368" y="3051075"/>
            <a:ext cx="3399940" cy="357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215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" grpId="0" animBg="1"/>
      <p:bldP spid="2" grpId="1"/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AD738DBF-F30B-4433-9F3B-9B3359DCD7C3}"/>
</file>

<file path=customXml/itemProps2.xml><?xml version="1.0" encoding="utf-8"?>
<ds:datastoreItem xmlns:ds="http://schemas.openxmlformats.org/officeDocument/2006/customXml" ds:itemID="{E81C49D1-C1B4-4479-A81A-ECBDC8B9F3F3}"/>
</file>

<file path=customXml/itemProps3.xml><?xml version="1.0" encoding="utf-8"?>
<ds:datastoreItem xmlns:ds="http://schemas.openxmlformats.org/officeDocument/2006/customXml" ds:itemID="{B45BED24-0B3D-4898-ABF7-4A2E10EEF690}"/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1_Тема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1</cp:revision>
  <dcterms:created xsi:type="dcterms:W3CDTF">2026-01-01T18:24:04Z</dcterms:created>
  <dcterms:modified xsi:type="dcterms:W3CDTF">2026-01-01T18:51:12Z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