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89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722" y="-47600"/>
            <a:ext cx="12535416" cy="702534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53271A6-24D0-F553-8EF7-7C6A99672FCC}"/>
              </a:ext>
            </a:extLst>
          </p:cNvPr>
          <p:cNvSpPr/>
          <p:nvPr/>
        </p:nvSpPr>
        <p:spPr>
          <a:xfrm>
            <a:off x="41944" y="686173"/>
            <a:ext cx="9501565" cy="5826483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>
                  <a:alpha val="9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207598" y="891757"/>
            <a:ext cx="4300878" cy="3964521"/>
            <a:chOff x="258985" y="1523620"/>
            <a:chExt cx="4300878" cy="396452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985" y="1523620"/>
              <a:ext cx="4300878" cy="396452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949" y="2432389"/>
              <a:ext cx="2169677" cy="216967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110808" y="844561"/>
            <a:ext cx="4973565" cy="4584600"/>
            <a:chOff x="1026433" y="1144190"/>
            <a:chExt cx="4973565" cy="45846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433" y="1144190"/>
              <a:ext cx="4973565" cy="45846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1947">
              <a:off x="2351161" y="2254322"/>
              <a:ext cx="2336230" cy="23362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28536" y="887936"/>
            <a:ext cx="5076846" cy="4679804"/>
            <a:chOff x="1144888" y="3324670"/>
            <a:chExt cx="5076846" cy="4679804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4888" y="3324670"/>
              <a:ext cx="5076846" cy="467980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629" y="4730166"/>
              <a:ext cx="1972215" cy="19722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232758" y="1061017"/>
            <a:ext cx="4701315" cy="4333642"/>
            <a:chOff x="903953" y="3419398"/>
            <a:chExt cx="4701315" cy="433364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3953" y="3419398"/>
              <a:ext cx="4701315" cy="433364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82" y="4588371"/>
              <a:ext cx="2088327" cy="208832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195054" y="1073621"/>
            <a:ext cx="4673967" cy="4308433"/>
            <a:chOff x="1092119" y="4363102"/>
            <a:chExt cx="4673967" cy="430843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19" y="4363102"/>
              <a:ext cx="4673967" cy="430843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650" y="5383002"/>
              <a:ext cx="2560731" cy="25607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249086" y="1115606"/>
            <a:ext cx="4647135" cy="4283699"/>
            <a:chOff x="1469705" y="8303329"/>
            <a:chExt cx="4647135" cy="428369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9705" y="8303329"/>
              <a:ext cx="4647135" cy="428369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3876" y="9418917"/>
              <a:ext cx="2092286" cy="2092286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907DF5-7415-B79E-45EB-4BF658F55AC3}"/>
              </a:ext>
            </a:extLst>
          </p:cNvPr>
          <p:cNvGrpSpPr/>
          <p:nvPr/>
        </p:nvGrpSpPr>
        <p:grpSpPr>
          <a:xfrm>
            <a:off x="6789772" y="1453650"/>
            <a:ext cx="2182052" cy="3170099"/>
            <a:chOff x="6789772" y="1453650"/>
            <a:chExt cx="2182052" cy="3170099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386BE050-96FF-837E-132F-9D8B4CB785DC}"/>
                </a:ext>
              </a:extLst>
            </p:cNvPr>
            <p:cNvSpPr/>
            <p:nvPr/>
          </p:nvSpPr>
          <p:spPr>
            <a:xfrm>
              <a:off x="6885026" y="1632085"/>
              <a:ext cx="2086798" cy="28132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9E4A5A-6C3A-71DE-DF8E-35A32F62D89A}"/>
                </a:ext>
              </a:extLst>
            </p:cNvPr>
            <p:cNvSpPr txBox="1"/>
            <p:nvPr/>
          </p:nvSpPr>
          <p:spPr>
            <a:xfrm>
              <a:off x="6789772" y="1453650"/>
              <a:ext cx="2039018" cy="3170099"/>
            </a:xfrm>
            <a:prstGeom prst="rect">
              <a:avLst/>
            </a:prstGeom>
            <a:noFill/>
            <a:effectLst>
              <a:glow>
                <a:schemeClr val="bg1"/>
              </a:glow>
              <a:outerShdw dir="5400000" sx="102000" sy="102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0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54" y="1346307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1527148" y="2738199"/>
            <a:ext cx="1383912" cy="1383912"/>
            <a:chOff x="2109082" y="2122720"/>
            <a:chExt cx="1383912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9082" y="2122720"/>
              <a:ext cx="1383912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466951" y="2702484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2590713" y="2347012"/>
            <a:ext cx="1383912" cy="1383912"/>
            <a:chOff x="3070274" y="2738464"/>
            <a:chExt cx="1383912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0274" y="2738464"/>
              <a:ext cx="1383912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375262" y="3302807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3849730" y="2669934"/>
            <a:ext cx="1383912" cy="1383912"/>
            <a:chOff x="4030028" y="2074491"/>
            <a:chExt cx="1383912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0028" y="2074491"/>
              <a:ext cx="1383912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468613" y="3548643"/>
            <a:ext cx="1385596" cy="1385596"/>
            <a:chOff x="1710284" y="3287879"/>
            <a:chExt cx="1385596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0284" y="3287879"/>
              <a:ext cx="1385596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2049244" y="3883207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ЕМ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1875072" y="3798616"/>
            <a:ext cx="1383912" cy="1383912"/>
            <a:chOff x="2691492" y="3700511"/>
            <a:chExt cx="1383912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1492" y="3700511"/>
              <a:ext cx="1383912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3038149" y="3624507"/>
            <a:ext cx="1768853" cy="1383912"/>
            <a:chOff x="3768912" y="3363177"/>
            <a:chExt cx="1768853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8912" y="3363177"/>
              <a:ext cx="1383912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196249" y="3897173"/>
              <a:ext cx="1341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6255182" y="1339735"/>
            <a:ext cx="30187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АМ – ОМ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ЕМ – ИМ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УМ – ІМ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ІМ – ОМ 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" y="33818"/>
            <a:ext cx="764392" cy="69392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5" y="755013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02" y="3383874"/>
            <a:ext cx="3116424" cy="311642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7D0F3B1-0008-5417-5617-20ACB9960C6B}"/>
              </a:ext>
            </a:extLst>
          </p:cNvPr>
          <p:cNvGrpSpPr/>
          <p:nvPr/>
        </p:nvGrpSpPr>
        <p:grpSpPr>
          <a:xfrm>
            <a:off x="4111437" y="4220908"/>
            <a:ext cx="1383912" cy="1383912"/>
            <a:chOff x="4111437" y="4220908"/>
            <a:chExt cx="1383912" cy="138391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1DA54F2-CC6B-6C0B-4E3A-0B592783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11437" y="4220908"/>
              <a:ext cx="1383912" cy="13839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2D7AD1-3DF1-8A12-20A1-30D89C3C1C39}"/>
                </a:ext>
              </a:extLst>
            </p:cNvPr>
            <p:cNvSpPr txBox="1"/>
            <p:nvPr/>
          </p:nvSpPr>
          <p:spPr>
            <a:xfrm>
              <a:off x="4530555" y="4793817"/>
              <a:ext cx="73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ІМ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4F4309F-DCFC-D238-0261-50D416C8D81C}"/>
              </a:ext>
            </a:extLst>
          </p:cNvPr>
          <p:cNvGrpSpPr/>
          <p:nvPr/>
        </p:nvGrpSpPr>
        <p:grpSpPr>
          <a:xfrm>
            <a:off x="1095865" y="4495305"/>
            <a:ext cx="1383912" cy="1383912"/>
            <a:chOff x="1095865" y="4495305"/>
            <a:chExt cx="1383912" cy="138391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2AD9DC3-57BF-9631-0EA0-E11870E65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95865" y="4495305"/>
              <a:ext cx="1383912" cy="13839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D43DE9-BB64-F89F-F216-55294B42051D}"/>
                </a:ext>
              </a:extLst>
            </p:cNvPr>
            <p:cNvSpPr txBox="1"/>
            <p:nvPr/>
          </p:nvSpPr>
          <p:spPr>
            <a:xfrm>
              <a:off x="1423257" y="5069187"/>
              <a:ext cx="803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27825 0.0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25495 -0.020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26211 -0.026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6615 -0.0372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25912 -0.039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7877 -0.0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BC34E65-D211-46C3-9BB7-DFAB79A33604}"/>
</file>

<file path=customXml/itemProps2.xml><?xml version="1.0" encoding="utf-8"?>
<ds:datastoreItem xmlns:ds="http://schemas.openxmlformats.org/officeDocument/2006/customXml" ds:itemID="{A5CD8A37-8E6C-47A6-9EF8-9B0659DF9CF1}"/>
</file>

<file path=customXml/itemProps3.xml><?xml version="1.0" encoding="utf-8"?>
<ds:datastoreItem xmlns:ds="http://schemas.openxmlformats.org/officeDocument/2006/customXml" ds:itemID="{C73741E4-71A8-42B9-93C0-E73447E2601B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2026-01-01T20:25:03Z</dcterms:created>
  <dcterms:modified xsi:type="dcterms:W3CDTF">2026-01-03T13:21:21Z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