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C75CF-9B13-4D5D-4495-2CB40D192B89}" v="2" dt="2026-01-05T10:41:58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42C75CF-9B13-4D5D-4495-2CB40D192B89}"/>
    <pc:docChg chg="modSld">
      <pc:chgData name="somovaasya3" userId="S::somovaasya3_gmail.com#ext#@slideedu.onmicrosoft.com::05b36399-d501-4a7b-87fd-615099445ab5" providerId="AD" clId="Web-{242C75CF-9B13-4D5D-4495-2CB40D192B89}" dt="2026-01-05T10:41:58.447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242C75CF-9B13-4D5D-4495-2CB40D192B89}" dt="2026-01-05T10:41:58.447" v="1" actId="1076"/>
        <pc:sldMkLst>
          <pc:docMk/>
          <pc:sldMk cId="4179299861" sldId="256"/>
        </pc:sldMkLst>
        <pc:picChg chg="mod">
          <ac:chgData name="somovaasya3" userId="S::somovaasya3_gmail.com#ext#@slideedu.onmicrosoft.com::05b36399-d501-4a7b-87fd-615099445ab5" providerId="AD" clId="Web-{242C75CF-9B13-4D5D-4495-2CB40D192B89}" dt="2026-01-05T10:41:58.447" v="1" actId="1076"/>
          <ac:picMkLst>
            <pc:docMk/>
            <pc:sldMk cId="4179299861" sldId="256"/>
            <ac:picMk id="66" creationId="{8F56EC01-C9E4-1D64-86E0-F6BA4F5FE8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4CD-324B-231E-9968-EC8B50D50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1ED11-87C6-35CB-2D3E-2FBCBA79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08C2B-5A9F-7B4D-1872-2A68DC86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BE54-D59D-9262-A5F1-A6E6BBFA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37ECF-4169-51F8-3072-772F7AA7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96E4-7E79-20E8-2A46-CC727A0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0DBCE-AE78-246D-FEBA-DBB9D0C78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4582C-F6DC-2C61-9A99-20050EE0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E71B-7974-A9FA-D051-48EF40E4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87714-C9C2-56B2-4E58-5EA5A22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3150E-1DCF-CC7B-ECFA-979C1F988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13847-7CEE-DB5A-4D07-63E9A625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25E8A-92C3-C94A-8A61-15EBBFA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2AC80-22C5-DD3D-9623-19E5A5F9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1D75-410C-C01C-1F6E-D0317138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8CE9-39B6-406A-5BED-A28FB766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3F211-0BC3-534C-D543-1B8A1B20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5DFC0-C92B-7BE2-C468-C9E290C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1A5D5-F240-ED46-46C5-E37B973E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AC3A1-C915-EEF0-D9BB-FC3C1C6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BC00-32D3-6D94-B58E-07732E9E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5D573-DFCD-F526-EAF0-6BA9FC6D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13A01-912C-E707-9CAE-292E8E3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1B94D-07D9-6DB8-6AFF-DB95DA0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E6767-2B3A-5B8C-8B28-30FB5DB7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554A-6C0F-3066-632D-A4A7D3B8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16293-722A-239E-1EDE-2046EDBD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C4B75-D809-5000-0EA9-4270AD43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7EA03-DE5D-A978-16D1-D50EC854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00081-B964-6FCF-53A8-0B156D2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8D8A8-2552-3710-E985-20BD2B54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DBB9D-A739-10A6-F58A-EC64AD19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B8AA-EF78-82DE-32F8-7AA4823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94205-799D-5F50-C861-A7B0BB0A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F66A1-9130-76CF-1649-ABEA46DA0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D1FCA5-82BD-B10D-508E-2B526B7C3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94F48-414E-B025-3F92-A309CC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E8C61D-D88C-67B2-B0B0-9AAF80AD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1F2663-89FB-C0CB-B13A-9022CC09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B877A-DD03-10DE-A760-A6CC6902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7FC5F5-DF90-0CA5-F212-824436F3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7A807-D147-C31B-D79F-0677DD1B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93E389-BB27-6C32-C29D-E6F0EEAA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B8A37-4919-3737-346F-3E789723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52618-B83E-7015-C655-257D6D7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CE255-DFA9-FB61-B5A8-35326709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3374-BC7F-DE1C-8618-4CF53B1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35C5-15BE-DF9F-CEB9-49C8587A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F0CC2-1BBE-C0EB-2C01-8B294D7E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11CC1-88BA-6172-E741-7F41266D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57810-93C9-F92E-5867-C76109C1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63C95-5B23-BCCF-4D6E-321CAFC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1393-2318-1625-687A-0338B1BC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45B4E5-8390-1A92-6449-305784E8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D6F6B-8C0D-1876-C456-262D8FC7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FA6C3-9AB0-C15E-79DB-792232F3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4591E-71BC-EB64-DFB9-D029BD07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0DCF-091B-0393-B23B-6CEF2C15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E28E-601D-3101-96C4-2138DEE8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1BE66-2B86-5AD8-0859-D04DDACF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4B90D-AE94-680E-68D5-10C25FFC6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877D-8AA2-4180-8D1A-870CC4259EFD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DA670-11DA-020A-9461-1B4DF966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B171-A6DE-8C5C-568C-AC4229BF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0AC31-8994-C0DA-6A3C-65F85D48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722" y="-47600"/>
            <a:ext cx="12535416" cy="702534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53271A6-24D0-F553-8EF7-7C6A99672FCC}"/>
              </a:ext>
            </a:extLst>
          </p:cNvPr>
          <p:cNvSpPr/>
          <p:nvPr/>
        </p:nvSpPr>
        <p:spPr>
          <a:xfrm>
            <a:off x="41944" y="686173"/>
            <a:ext cx="9501565" cy="5826483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>
                  <a:alpha val="9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F57124C-0485-5553-7CA5-D10094AE1491}"/>
              </a:ext>
            </a:extLst>
          </p:cNvPr>
          <p:cNvGrpSpPr/>
          <p:nvPr/>
        </p:nvGrpSpPr>
        <p:grpSpPr>
          <a:xfrm>
            <a:off x="207598" y="891757"/>
            <a:ext cx="4300878" cy="3964521"/>
            <a:chOff x="258985" y="1523620"/>
            <a:chExt cx="4300878" cy="396452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69D2CD-CC27-D2DE-F9FD-08C8130B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985" y="1523620"/>
              <a:ext cx="4300878" cy="396452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225DF2-9ADD-FB49-858D-0977B53D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949" y="2432389"/>
              <a:ext cx="2169677" cy="2169677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E48E7A7-4928-3A23-674E-AF018D1A7678}"/>
              </a:ext>
            </a:extLst>
          </p:cNvPr>
          <p:cNvGrpSpPr/>
          <p:nvPr/>
        </p:nvGrpSpPr>
        <p:grpSpPr>
          <a:xfrm>
            <a:off x="-45965" y="845052"/>
            <a:ext cx="4973565" cy="4584600"/>
            <a:chOff x="1026433" y="1144190"/>
            <a:chExt cx="4973565" cy="45846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12BCD5-1CAD-FE36-D260-38ED71E4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433" y="1144190"/>
              <a:ext cx="4973565" cy="45846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F627D19-D044-4453-0578-FEE39285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1947">
              <a:off x="2351161" y="2254322"/>
              <a:ext cx="2336230" cy="23362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5A10412-1AFD-0526-572A-59F5A0BAD1BA}"/>
              </a:ext>
            </a:extLst>
          </p:cNvPr>
          <p:cNvGrpSpPr/>
          <p:nvPr/>
        </p:nvGrpSpPr>
        <p:grpSpPr>
          <a:xfrm>
            <a:off x="-27441" y="892626"/>
            <a:ext cx="5076846" cy="4679804"/>
            <a:chOff x="1144888" y="3324670"/>
            <a:chExt cx="5076846" cy="4679804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C704026-D1C1-1CB0-5207-65DD8FB4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4888" y="3324670"/>
              <a:ext cx="5076846" cy="467980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0758B2-6DB7-70A1-5182-C0843660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629" y="4730166"/>
              <a:ext cx="1972215" cy="19722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946B3CC-6689-AE7E-398D-87E26163C6DB}"/>
              </a:ext>
            </a:extLst>
          </p:cNvPr>
          <p:cNvGrpSpPr/>
          <p:nvPr/>
        </p:nvGrpSpPr>
        <p:grpSpPr>
          <a:xfrm>
            <a:off x="111333" y="1110351"/>
            <a:ext cx="4701315" cy="4333642"/>
            <a:chOff x="903953" y="3419398"/>
            <a:chExt cx="4701315" cy="433364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EF76A3D-8FEB-9E3F-747E-D658D7E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3953" y="3419398"/>
              <a:ext cx="4701315" cy="433364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8DDD51E-789D-CB62-A7DA-C20A067C1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182" y="4588371"/>
              <a:ext cx="2088327" cy="208832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200BFE-E3C2-1310-496E-49C6514293B4}"/>
              </a:ext>
            </a:extLst>
          </p:cNvPr>
          <p:cNvGrpSpPr/>
          <p:nvPr/>
        </p:nvGrpSpPr>
        <p:grpSpPr>
          <a:xfrm>
            <a:off x="124741" y="1039748"/>
            <a:ext cx="4673967" cy="4308433"/>
            <a:chOff x="1092119" y="4363102"/>
            <a:chExt cx="4673967" cy="430843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4803BB3-E673-F304-BBCB-D30454B7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19" y="4363102"/>
              <a:ext cx="4673967" cy="430843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B20AA2-1D8C-786F-8DEF-52180722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50" y="5383002"/>
              <a:ext cx="2560731" cy="256073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38D58B8-6AA3-376B-2826-36F4538D1859}"/>
              </a:ext>
            </a:extLst>
          </p:cNvPr>
          <p:cNvGrpSpPr/>
          <p:nvPr/>
        </p:nvGrpSpPr>
        <p:grpSpPr>
          <a:xfrm>
            <a:off x="157343" y="1181637"/>
            <a:ext cx="4647135" cy="4283699"/>
            <a:chOff x="1469705" y="8303329"/>
            <a:chExt cx="4647135" cy="428369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BBE9523-2BEA-ECDD-DE15-6C72D2D3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9705" y="8303329"/>
              <a:ext cx="4647135" cy="428369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A5B538F-D2B4-E428-E4C3-FA190973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876" y="9418917"/>
              <a:ext cx="2092286" cy="2092286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8907DF5-7415-B79E-45EB-4BF658F55AC3}"/>
              </a:ext>
            </a:extLst>
          </p:cNvPr>
          <p:cNvGrpSpPr/>
          <p:nvPr/>
        </p:nvGrpSpPr>
        <p:grpSpPr>
          <a:xfrm>
            <a:off x="6789772" y="1453650"/>
            <a:ext cx="2182052" cy="3170099"/>
            <a:chOff x="6789772" y="1453650"/>
            <a:chExt cx="2182052" cy="3170099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386BE050-96FF-837E-132F-9D8B4CB785DC}"/>
                </a:ext>
              </a:extLst>
            </p:cNvPr>
            <p:cNvSpPr/>
            <p:nvPr/>
          </p:nvSpPr>
          <p:spPr>
            <a:xfrm>
              <a:off x="6885026" y="1632085"/>
              <a:ext cx="2086798" cy="28132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9E4A5A-6C3A-71DE-DF8E-35A32F62D89A}"/>
                </a:ext>
              </a:extLst>
            </p:cNvPr>
            <p:cNvSpPr txBox="1"/>
            <p:nvPr/>
          </p:nvSpPr>
          <p:spPr>
            <a:xfrm>
              <a:off x="6789772" y="1453650"/>
              <a:ext cx="2039018" cy="3170099"/>
            </a:xfrm>
            <a:prstGeom prst="rect">
              <a:avLst/>
            </a:prstGeom>
            <a:noFill/>
            <a:effectLst>
              <a:glow>
                <a:schemeClr val="bg1"/>
              </a:glow>
              <a:outerShdw dir="5400000" sx="102000" sy="102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0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B122B4-F7DD-C44D-4674-EC1AB122A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336" y="1339735"/>
            <a:ext cx="5518265" cy="5518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F2BA5C-787D-BA95-27AD-CB63D7DDCEB7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A86C729-86EE-A55E-4104-C95D132AF779}"/>
              </a:ext>
            </a:extLst>
          </p:cNvPr>
          <p:cNvGrpSpPr/>
          <p:nvPr/>
        </p:nvGrpSpPr>
        <p:grpSpPr>
          <a:xfrm>
            <a:off x="2138430" y="2731627"/>
            <a:ext cx="1383912" cy="1383912"/>
            <a:chOff x="2109082" y="2122720"/>
            <a:chExt cx="1383912" cy="13839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D8D70D0-FDEC-9AF2-4D81-6E139A2F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9082" y="2122720"/>
              <a:ext cx="1383912" cy="13839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6FD9A4-1590-9419-69F5-ED4C02958A31}"/>
                </a:ext>
              </a:extLst>
            </p:cNvPr>
            <p:cNvSpPr txBox="1"/>
            <p:nvPr/>
          </p:nvSpPr>
          <p:spPr>
            <a:xfrm>
              <a:off x="2466951" y="2702484"/>
              <a:ext cx="751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АМ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B9043F2-84F4-3720-D856-27A5FBADFE9D}"/>
              </a:ext>
            </a:extLst>
          </p:cNvPr>
          <p:cNvGrpSpPr/>
          <p:nvPr/>
        </p:nvGrpSpPr>
        <p:grpSpPr>
          <a:xfrm>
            <a:off x="3201995" y="2340440"/>
            <a:ext cx="1383912" cy="1383912"/>
            <a:chOff x="3070274" y="2738464"/>
            <a:chExt cx="1383912" cy="138391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F3336C6-5863-2EE4-17F9-192AC81A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0274" y="2738464"/>
              <a:ext cx="1383912" cy="13839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E69EF-8D56-87BE-9E6A-68FA3D00F25B}"/>
                </a:ext>
              </a:extLst>
            </p:cNvPr>
            <p:cNvSpPr txBox="1"/>
            <p:nvPr/>
          </p:nvSpPr>
          <p:spPr>
            <a:xfrm>
              <a:off x="3375262" y="3302807"/>
              <a:ext cx="891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7796FC9-CF53-E519-9944-272F3940DA39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FACDE5-1CF6-FCDA-0DEA-265898798929}"/>
              </a:ext>
            </a:extLst>
          </p:cNvPr>
          <p:cNvGrpSpPr/>
          <p:nvPr/>
        </p:nvGrpSpPr>
        <p:grpSpPr>
          <a:xfrm>
            <a:off x="4461012" y="2663362"/>
            <a:ext cx="1383912" cy="1383912"/>
            <a:chOff x="4030028" y="2074491"/>
            <a:chExt cx="1383912" cy="138391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46A8516-D886-F234-5800-4F7EE75A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0028" y="2074491"/>
              <a:ext cx="1383912" cy="138391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A546B-1901-D8C5-953F-448AD002BE7D}"/>
                </a:ext>
              </a:extLst>
            </p:cNvPr>
            <p:cNvSpPr txBox="1"/>
            <p:nvPr/>
          </p:nvSpPr>
          <p:spPr>
            <a:xfrm>
              <a:off x="4370423" y="2665023"/>
              <a:ext cx="79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890891-0E35-B16A-402A-1164C79A7A9E}"/>
              </a:ext>
            </a:extLst>
          </p:cNvPr>
          <p:cNvGrpSpPr/>
          <p:nvPr/>
        </p:nvGrpSpPr>
        <p:grpSpPr>
          <a:xfrm>
            <a:off x="1170526" y="3422438"/>
            <a:ext cx="1385596" cy="1385596"/>
            <a:chOff x="1710284" y="3287879"/>
            <a:chExt cx="1385596" cy="138559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4869AB4-DC51-5643-2967-17903B201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0284" y="3287879"/>
              <a:ext cx="1385596" cy="13855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972D90-2DB7-0CC3-552B-3F9F31F1C004}"/>
                </a:ext>
              </a:extLst>
            </p:cNvPr>
            <p:cNvSpPr txBox="1"/>
            <p:nvPr/>
          </p:nvSpPr>
          <p:spPr>
            <a:xfrm>
              <a:off x="2049244" y="3883207"/>
              <a:ext cx="83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ЭМ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AD9126-F245-7A84-D9C1-DF704A7DBD7E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CE9B1A-CE0C-67C8-FC51-3BAE86E3FC91}"/>
              </a:ext>
            </a:extLst>
          </p:cNvPr>
          <p:cNvGrpSpPr/>
          <p:nvPr/>
        </p:nvGrpSpPr>
        <p:grpSpPr>
          <a:xfrm>
            <a:off x="2648491" y="4028488"/>
            <a:ext cx="1383912" cy="1383912"/>
            <a:chOff x="2691492" y="3700511"/>
            <a:chExt cx="1383912" cy="138391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0B434B9-EE07-76EC-CF6F-0F5ABB7A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1492" y="3700511"/>
              <a:ext cx="1383912" cy="138391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4E9BD9-C282-0129-B130-C28422A7663D}"/>
                </a:ext>
              </a:extLst>
            </p:cNvPr>
            <p:cNvSpPr txBox="1"/>
            <p:nvPr/>
          </p:nvSpPr>
          <p:spPr>
            <a:xfrm>
              <a:off x="3043637" y="4327258"/>
              <a:ext cx="787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F1D564F-174E-0F5A-1345-99A36FB42B14}"/>
              </a:ext>
            </a:extLst>
          </p:cNvPr>
          <p:cNvGrpSpPr/>
          <p:nvPr/>
        </p:nvGrpSpPr>
        <p:grpSpPr>
          <a:xfrm>
            <a:off x="3649431" y="3617935"/>
            <a:ext cx="1618474" cy="1383912"/>
            <a:chOff x="3768912" y="3363177"/>
            <a:chExt cx="1618474" cy="138391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15EE67C-E2E6-B472-F892-ABFAF322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8912" y="3363177"/>
              <a:ext cx="1383912" cy="138391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2C954B-2F71-8170-F6B0-3C681D957349}"/>
                </a:ext>
              </a:extLst>
            </p:cNvPr>
            <p:cNvSpPr txBox="1"/>
            <p:nvPr/>
          </p:nvSpPr>
          <p:spPr>
            <a:xfrm>
              <a:off x="4045870" y="3878740"/>
              <a:ext cx="1341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ЫМ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819789F-6981-1662-08B8-63A49592916A}"/>
              </a:ext>
            </a:extLst>
          </p:cNvPr>
          <p:cNvSpPr txBox="1"/>
          <p:nvPr/>
        </p:nvSpPr>
        <p:spPr>
          <a:xfrm>
            <a:off x="6255182" y="1339735"/>
            <a:ext cx="30187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АМ – ОМ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ЭМ – ИМ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УМ – ИМ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ЫМ – ОМ 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6DEF01-57FE-2684-5F03-4FE99041D3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" y="33818"/>
            <a:ext cx="764392" cy="69392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58CEA18-D551-1BFB-4129-FD7771C24F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5" y="857632"/>
            <a:ext cx="2494812" cy="253565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56EC01-C9E4-1D64-86E0-F6BA4F5FE8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14" y="4067433"/>
            <a:ext cx="2298395" cy="238804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E2C13DF-E2C7-B023-A9A4-E57D4CBFAC0A}"/>
              </a:ext>
            </a:extLst>
          </p:cNvPr>
          <p:cNvGrpSpPr/>
          <p:nvPr/>
        </p:nvGrpSpPr>
        <p:grpSpPr>
          <a:xfrm>
            <a:off x="4794051" y="4259643"/>
            <a:ext cx="1383912" cy="1383912"/>
            <a:chOff x="4755547" y="4260122"/>
            <a:chExt cx="1383912" cy="138391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440D8CD-E692-B346-6442-FF4E1E192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55547" y="4260122"/>
              <a:ext cx="1383912" cy="13839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F8AC97-F536-98AD-AB21-1C967C72DFA1}"/>
                </a:ext>
              </a:extLst>
            </p:cNvPr>
            <p:cNvSpPr txBox="1"/>
            <p:nvPr/>
          </p:nvSpPr>
          <p:spPr>
            <a:xfrm>
              <a:off x="5107214" y="4792797"/>
              <a:ext cx="796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567224B-5334-6B74-DB90-97721E1EDF5B}"/>
              </a:ext>
            </a:extLst>
          </p:cNvPr>
          <p:cNvGrpSpPr/>
          <p:nvPr/>
        </p:nvGrpSpPr>
        <p:grpSpPr>
          <a:xfrm>
            <a:off x="1579266" y="4695765"/>
            <a:ext cx="1383912" cy="1383912"/>
            <a:chOff x="1579266" y="4695765"/>
            <a:chExt cx="1383912" cy="138391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28439AC-97E0-EFF3-2BEC-A7520468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79266" y="4695765"/>
              <a:ext cx="1383912" cy="13839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6F9AC5-8388-3D72-810E-1A519F624D18}"/>
                </a:ext>
              </a:extLst>
            </p:cNvPr>
            <p:cNvSpPr txBox="1"/>
            <p:nvPr/>
          </p:nvSpPr>
          <p:spPr>
            <a:xfrm>
              <a:off x="1932194" y="5235838"/>
              <a:ext cx="784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2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27825 0.0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25495 -0.020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6211 -0.026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6615 -0.0372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25912 -0.039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27877 -0.054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E3697-2735-4BCB-9725-97A2B052ED2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DD53945-6F31-4030-A3A8-16D256641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C6C98-C80C-418E-8E0A-8FC93EC58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2026-01-01T20:25:03Z</dcterms:created>
  <dcterms:modified xsi:type="dcterms:W3CDTF">2026-01-05T10:42:06Z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