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2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57B73-E8FC-8A79-65B1-C47BCBB77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7F3F39-133C-B9C8-F1B7-6AE6773E5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5B026-C622-BEBC-5D49-A7D9F6D3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ADD06-6B75-19D2-F7DC-53B41DB6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BBF59-D8B6-6D0D-2256-038D05D7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9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30C2-54DA-29CD-1C50-CD7CDD9E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29600C-8DBA-4FD1-13EB-27A219C7F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4426C-6486-4AC1-2E5E-9CE29F2C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1BD4C-57B9-2EB8-FD09-84C5EF41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93EC5-046D-E06E-6286-EBF65111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4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A51C81-1D9D-16D3-7EF9-2572B9BC9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456C28-3DE0-D217-5D47-E06436F7F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83430-C0EC-C6E9-ADDE-7FD5F5D5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7343A-F4C5-EC19-1408-61600BD4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46B9C-6C8B-F179-C6AE-A92E1063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F03E7-A0C3-639A-D3E6-E2227918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266FCE-C877-CA97-2B17-D25D955B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0F38E-F7CA-5304-E0AB-BF06811D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126FA-D108-C459-332F-A6759673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E15D8-81AA-7197-6364-A619ADB5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8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24961-3F88-1BCE-702A-7A9B7526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B0E6C-E9CD-3EE3-0E11-194640B4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B90FF-9A30-1E0D-6E79-24B7755C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4E17F-2E30-4282-7979-1904AC01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F9372-1F90-3889-3B9E-4C7A86AA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BFFB1-27F2-7D87-90B0-0D426E07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EA1F1-06CB-D14D-3979-2798A78C7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0C59D-4060-EBB2-5A21-EC47D2E7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6F3980-CF73-03AC-B29F-36CD8011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AEB80-E93D-B0CE-B2BE-7DBC6047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21381A-A907-F2FD-F3B7-5A2B50F8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06BC1-D27E-0409-06D0-33C75E94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F0E510-D13F-1D71-2AB9-F055AC66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4EB14E-B1DC-8313-31C8-F92B2E02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15E411-2D19-F3BB-1D59-635AEA9C7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ABD3C6-3A1D-8D74-FE42-B66A4D893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4543C3-DE13-DE68-30AD-13A4A7F4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102248-7D62-567B-7342-2701F1A2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ADFF1B-8CE6-6F35-7EFF-2AAB0682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0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C8955-D7E8-E20E-FC2E-C6B12B9D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D2A3A-5477-7F7E-48EF-730BFBB3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C73CAD-D8C9-3051-BA07-43C0D22B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EF4195-3A99-6D6A-9A35-B2A0F358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5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34E5D3-622F-4482-032D-FD5C1C28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FB9108-45AE-7D22-FD78-CBA199A6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6B33C8-F87D-4754-9D92-3094F5DE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3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BC0ED-06A1-61E3-11BD-19007660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CACCC-F315-EC59-D63D-05B6C96C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92143E-1876-59C5-D5ED-9DF0B90EA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AAF06-D75C-9E57-5038-59471EB3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351E20-1286-8233-6246-D9F7E39C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7071F-88A2-AA48-C431-B7874ACF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9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363FC-DF4D-C9B6-D6C0-7B38640C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AE87FD-4489-D873-E5C2-0191539DA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BACF76-B82E-F85E-1585-E33916CCF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5D0E23-8468-C6A0-7426-5FB07B6E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CD6BD-90B1-4F79-E062-616968F7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B66B6C-53E7-D1A5-29DF-4AECEA77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9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4C1A7-1E4B-B7E5-1BB6-EEB088DD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2A19F4-89F5-86EE-676B-36D30CBCD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D28F2E-CEAD-3780-8B08-03F33823B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CAE68-0249-1E2E-93AF-74BA5FB30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C3BB3-8BAA-A42D-C9BE-232922438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7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3317"/>
            <a:ext cx="12344400" cy="740664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452825" y="922810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41C1321-63B7-939F-9A8E-1589748EB381}"/>
              </a:ext>
            </a:extLst>
          </p:cNvPr>
          <p:cNvGrpSpPr/>
          <p:nvPr/>
        </p:nvGrpSpPr>
        <p:grpSpPr>
          <a:xfrm>
            <a:off x="-921691" y="1423397"/>
            <a:ext cx="6459324" cy="5859634"/>
            <a:chOff x="-921691" y="1423397"/>
            <a:chExt cx="6459324" cy="585963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411B66E-918B-4310-46A6-B3D6BDCD9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47754" y1="71289" x2="47461" y2="763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1691" y="1423397"/>
              <a:ext cx="5859634" cy="585963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729DDEE-6B4F-D9D7-DC83-AD9C3B737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08250" y="3510027"/>
              <a:ext cx="2929383" cy="2932431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1A7657-122E-7F75-0C6D-579C5BF46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3418" r="97070">
                        <a14:foregroundMark x1="3809" y1="48633" x2="3418" y2="50293"/>
                        <a14:foregroundMark x1="95117" y1="50684" x2="97070" y2="49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636" b="35035"/>
          <a:stretch>
            <a:fillRect/>
          </a:stretch>
        </p:blipFill>
        <p:spPr>
          <a:xfrm rot="17401770">
            <a:off x="4871803" y="3919490"/>
            <a:ext cx="3720270" cy="9795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9AA10E-1BC2-0293-1DB2-13114F8BF12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0125" r="27710"/>
          <a:stretch>
            <a:fillRect/>
          </a:stretch>
        </p:blipFill>
        <p:spPr>
          <a:xfrm rot="19297235">
            <a:off x="3945792" y="2047948"/>
            <a:ext cx="2015362" cy="477358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D356FCA-FAA4-8E51-6450-5444D84C25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35" y="1120696"/>
            <a:ext cx="1579166" cy="15791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30AD734-D7DF-74C2-22F5-F0EDCC34E8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28" y="3961991"/>
            <a:ext cx="2431632" cy="24316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5" y="3428999"/>
            <a:ext cx="3094489" cy="3094489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" y="106278"/>
            <a:ext cx="914400" cy="830107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927329" y="1145007"/>
            <a:ext cx="1158467" cy="1323439"/>
            <a:chOff x="638221" y="1395741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221" y="1474805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24326" y="1395741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3518304" y="2420607"/>
            <a:ext cx="1213209" cy="1323439"/>
            <a:chOff x="3255889" y="1369384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442727" y="1369384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2235169" y="5046095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228981" y="1180333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6203981" y="1187258"/>
            <a:ext cx="1213209" cy="1323439"/>
            <a:chOff x="5956801" y="1412764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56801" y="1446528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142072" y="1412764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4808913" y="2442685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7732" y="645339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68968" y="633837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7566921" y="3791824"/>
            <a:ext cx="1213209" cy="1323439"/>
            <a:chOff x="7413781" y="3568629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13781" y="3638781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609072" y="3568629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2242442" y="3776599"/>
            <a:ext cx="1213209" cy="1323439"/>
            <a:chOff x="2086278" y="3623633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92431" y="3623633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569946" y="2482510"/>
            <a:ext cx="1213209" cy="1323439"/>
            <a:chOff x="7413782" y="2329544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629321" y="2329544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4887894" y="5038965"/>
            <a:ext cx="1213209" cy="1323439"/>
            <a:chOff x="4731730" y="4885999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916862" y="4885999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905177" y="5057847"/>
            <a:ext cx="1213209" cy="1323439"/>
            <a:chOff x="749013" y="4904881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938334" y="4904881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4860441" y="3759792"/>
            <a:ext cx="1213209" cy="1323439"/>
            <a:chOff x="4726838" y="3633460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945985" y="3633460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540437" y="5057847"/>
            <a:ext cx="1213209" cy="1323439"/>
            <a:chOff x="7384273" y="4904881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586862" y="4904881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3543457" y="1203454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4865987" y="1162399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7558200" y="1234137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885104" y="2470044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2198673" y="2433952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192590" y="2459713"/>
            <a:ext cx="1213209" cy="1323439"/>
            <a:chOff x="6036426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902943" y="3734408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3532803" y="3780188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203981" y="3671938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565827" y="5046095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214165" y="5046095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15237" y="4572997"/>
            <a:ext cx="914479" cy="914479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20926" y="4428690"/>
            <a:ext cx="914479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5972" y="4542704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9309" y="3216296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45168" y="3264057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50665" y="3250892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02328" y="1982568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24568" y="2021295"/>
            <a:ext cx="914479" cy="91447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07" y="2005386"/>
            <a:ext cx="3170901" cy="32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4896 -0.055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39062 -0.051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62F4CF9-083E-44B5-B29E-C43ECEA42EA6}"/>
</file>

<file path=customXml/itemProps2.xml><?xml version="1.0" encoding="utf-8"?>
<ds:datastoreItem xmlns:ds="http://schemas.openxmlformats.org/officeDocument/2006/customXml" ds:itemID="{5F28A546-85C7-4472-AD3D-6939A317B651}"/>
</file>

<file path=customXml/itemProps3.xml><?xml version="1.0" encoding="utf-8"?>
<ds:datastoreItem xmlns:ds="http://schemas.openxmlformats.org/officeDocument/2006/customXml" ds:itemID="{82EB5A70-0C30-4CF1-B8D0-412888955A67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10</cp:revision>
  <dcterms:created xsi:type="dcterms:W3CDTF">2026-01-01T23:08:49Z</dcterms:created>
  <dcterms:modified xsi:type="dcterms:W3CDTF">2026-01-03T13:01:09Z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