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733" y="1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452825" y="922810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42DDE59-5326-C30C-C933-89F5063FC296}"/>
              </a:ext>
            </a:extLst>
          </p:cNvPr>
          <p:cNvCxnSpPr>
            <a:cxnSpLocks/>
          </p:cNvCxnSpPr>
          <p:nvPr/>
        </p:nvCxnSpPr>
        <p:spPr>
          <a:xfrm flipH="1">
            <a:off x="1554536" y="1794488"/>
            <a:ext cx="728696" cy="42537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8A3417-A7F7-CA22-BC81-D107EF644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6001">
            <a:off x="4110527" y="3754695"/>
            <a:ext cx="62164" cy="2278284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94CCEB-0BCB-D5F2-AA0F-2AB0F6B6476E}"/>
              </a:ext>
            </a:extLst>
          </p:cNvPr>
          <p:cNvCxnSpPr>
            <a:cxnSpLocks/>
          </p:cNvCxnSpPr>
          <p:nvPr/>
        </p:nvCxnSpPr>
        <p:spPr>
          <a:xfrm>
            <a:off x="6840964" y="2161830"/>
            <a:ext cx="1165210" cy="4204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99D38E-4ACE-CA1A-4060-FB43A12D9E34}"/>
              </a:ext>
            </a:extLst>
          </p:cNvPr>
          <p:cNvSpPr/>
          <p:nvPr/>
        </p:nvSpPr>
        <p:spPr>
          <a:xfrm>
            <a:off x="5134318" y="4142572"/>
            <a:ext cx="1619316" cy="188123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id="{0FC55F87-74F9-02D3-8857-00BAA8C7292E}"/>
              </a:ext>
            </a:extLst>
          </p:cNvPr>
          <p:cNvSpPr/>
          <p:nvPr/>
        </p:nvSpPr>
        <p:spPr>
          <a:xfrm>
            <a:off x="5293903" y="1214468"/>
            <a:ext cx="1203259" cy="1757155"/>
          </a:xfrm>
          <a:prstGeom prst="diamon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71165" y="1041758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6752" y="2343119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079005" y="4942846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72817" y="1077084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047817" y="1084009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97361" y="2365197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232" y="50886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2804" y="53058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410757" y="3688575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086278" y="3673350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413782" y="2379261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731730" y="4935716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749013" y="4954598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726838" y="3683177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84273" y="4954598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387293" y="1100205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709823" y="1059150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402036" y="1130888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728940" y="2366795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087121" y="2356464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036426" y="2356464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746779" y="3631159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421251" y="3702700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047817" y="3568689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409663" y="4942846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58001" y="4942846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6886" y="4448595"/>
            <a:ext cx="914479" cy="914479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043" y="439243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89" y="4420673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3145" y="311304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817" y="3139655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2314" y="3126490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3977" y="185816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6217" y="1896893"/>
            <a:ext cx="914479" cy="9144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576C25-D1C5-5BA5-58CE-BC4FE2DA4A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63869">
            <a:off x="2488612" y="1779151"/>
            <a:ext cx="810838" cy="43041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C5B06-B7CB-F498-B7EC-0519182E87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36927">
            <a:off x="4254636" y="3816569"/>
            <a:ext cx="944962" cy="20911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BEB696-21AC-1406-1E5F-74A1B0147C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0180">
            <a:off x="3581498" y="2046769"/>
            <a:ext cx="1569925" cy="4202570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81" y="1943367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35976 -0.049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1957 -0.021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90F26CD-C264-4698-ADEE-A6A9BACD6D2C}"/>
</file>

<file path=customXml/itemProps2.xml><?xml version="1.0" encoding="utf-8"?>
<ds:datastoreItem xmlns:ds="http://schemas.openxmlformats.org/officeDocument/2006/customXml" ds:itemID="{23A743A2-E4CE-4B75-B8E0-24079A7ECBE3}"/>
</file>

<file path=customXml/itemProps3.xml><?xml version="1.0" encoding="utf-8"?>
<ds:datastoreItem xmlns:ds="http://schemas.openxmlformats.org/officeDocument/2006/customXml" ds:itemID="{A3504B1F-7284-4E81-A34A-5E36F361CA7A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2026-01-01T23:08:49Z</dcterms:created>
  <dcterms:modified xsi:type="dcterms:W3CDTF">2026-01-02T21:00:15Z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