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9687" y="901814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09" y="1691722"/>
            <a:ext cx="1868523" cy="2257715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2DDE59-5326-C30C-C933-89F5063FC296}"/>
              </a:ext>
            </a:extLst>
          </p:cNvPr>
          <p:cNvCxnSpPr>
            <a:cxnSpLocks/>
          </p:cNvCxnSpPr>
          <p:nvPr/>
        </p:nvCxnSpPr>
        <p:spPr>
          <a:xfrm>
            <a:off x="1513571" y="1624207"/>
            <a:ext cx="40965" cy="44240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A3417-A7F7-CA22-BC81-D107EF644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46724" y="3821402"/>
            <a:ext cx="60966" cy="223437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6708692" y="1945438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1459312" y="4215027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7210727" y="4201842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4112448" y="1333688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992041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293402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893129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27367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34292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15480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6D39A6-F2E0-E033-3B53-77FD9F8F3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679" y="3845828"/>
            <a:ext cx="983581" cy="1185423"/>
          </a:xfrm>
          <a:prstGeom prst="rect">
            <a:avLst/>
          </a:prstGeom>
        </p:spPr>
      </p:pic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568629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86278" y="3623633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29544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885999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04881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33460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04881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050488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09433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081171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17078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06747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06747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6779" y="3581442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65298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18972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09663" y="4893129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893129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889" y="442067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79" y="188847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42617 -0.007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12734 -0.3300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9EBCB2-6FB7-4076-96F8-8BFAF0B76D1D}"/>
</file>

<file path=customXml/itemProps2.xml><?xml version="1.0" encoding="utf-8"?>
<ds:datastoreItem xmlns:ds="http://schemas.openxmlformats.org/officeDocument/2006/customXml" ds:itemID="{4DA25D2D-758E-4662-936D-A558A593E826}"/>
</file>

<file path=customXml/itemProps3.xml><?xml version="1.0" encoding="utf-8"?>
<ds:datastoreItem xmlns:ds="http://schemas.openxmlformats.org/officeDocument/2006/customXml" ds:itemID="{7187398E-902D-42DF-B353-ECE20FE3BDE8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2026-01-01T23:08:49Z</dcterms:created>
  <dcterms:modified xsi:type="dcterms:W3CDTF">2026-01-02T20:34:05Z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