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485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299687" y="901814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109" y="1691722"/>
            <a:ext cx="1868523" cy="2257715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42DDE59-5326-C30C-C933-89F5063FC296}"/>
              </a:ext>
            </a:extLst>
          </p:cNvPr>
          <p:cNvCxnSpPr>
            <a:cxnSpLocks/>
          </p:cNvCxnSpPr>
          <p:nvPr/>
        </p:nvCxnSpPr>
        <p:spPr>
          <a:xfrm>
            <a:off x="1513571" y="1624207"/>
            <a:ext cx="40965" cy="44240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8A3417-A7F7-CA22-BC81-D107EF644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46724" y="3821402"/>
            <a:ext cx="60966" cy="223437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94CCEB-0BCB-D5F2-AA0F-2AB0F6B6476E}"/>
              </a:ext>
            </a:extLst>
          </p:cNvPr>
          <p:cNvCxnSpPr/>
          <p:nvPr/>
        </p:nvCxnSpPr>
        <p:spPr>
          <a:xfrm>
            <a:off x="7476565" y="1691722"/>
            <a:ext cx="0" cy="43640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Дуга 44">
            <a:extLst>
              <a:ext uri="{FF2B5EF4-FFF2-40B4-BE49-F238E27FC236}">
                <a16:creationId xmlns:a16="http://schemas.microsoft.com/office/drawing/2014/main" id="{23356313-635D-C24C-51CA-4E2A5452186B}"/>
              </a:ext>
            </a:extLst>
          </p:cNvPr>
          <p:cNvSpPr/>
          <p:nvPr/>
        </p:nvSpPr>
        <p:spPr>
          <a:xfrm>
            <a:off x="2508635" y="1126899"/>
            <a:ext cx="3246899" cy="2089406"/>
          </a:xfrm>
          <a:prstGeom prst="arc">
            <a:avLst>
              <a:gd name="adj1" fmla="val 16200000"/>
              <a:gd name="adj2" fmla="val 531691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199D38E-4ACE-CA1A-4060-FB43A12D9E34}"/>
              </a:ext>
            </a:extLst>
          </p:cNvPr>
          <p:cNvSpPr/>
          <p:nvPr/>
        </p:nvSpPr>
        <p:spPr>
          <a:xfrm>
            <a:off x="5389753" y="3820244"/>
            <a:ext cx="1619316" cy="188123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>
            <a:extLst>
              <a:ext uri="{FF2B5EF4-FFF2-40B4-BE49-F238E27FC236}">
                <a16:creationId xmlns:a16="http://schemas.microsoft.com/office/drawing/2014/main" id="{0FC55F87-74F9-02D3-8857-00BAA8C7292E}"/>
              </a:ext>
            </a:extLst>
          </p:cNvPr>
          <p:cNvSpPr/>
          <p:nvPr/>
        </p:nvSpPr>
        <p:spPr>
          <a:xfrm>
            <a:off x="7756362" y="2528047"/>
            <a:ext cx="1203259" cy="1846729"/>
          </a:xfrm>
          <a:prstGeom prst="diamond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71165" y="992041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406752" y="2293402"/>
            <a:ext cx="1213209" cy="1323439"/>
            <a:chOff x="3255889" y="136938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42727" y="136938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079005" y="4893129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72817" y="1027367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047817" y="1034292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97361" y="2315480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6D39A6-F2E0-E033-3B53-77FD9F8F3E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8679" y="3845828"/>
            <a:ext cx="983581" cy="1185423"/>
          </a:xfrm>
          <a:prstGeom prst="rect">
            <a:avLst/>
          </a:prstGeom>
        </p:spPr>
      </p:pic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232" y="508862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2804" y="53058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413781" y="3568629"/>
            <a:ext cx="1213209" cy="1323439"/>
            <a:chOff x="7413781" y="3568629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9072" y="3568629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086278" y="3623633"/>
            <a:ext cx="1213209" cy="1323439"/>
            <a:chOff x="2086278" y="362363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92431" y="36236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413782" y="2329544"/>
            <a:ext cx="1213209" cy="1323439"/>
            <a:chOff x="7413782" y="2329544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9321" y="2329544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731730" y="4885999"/>
            <a:ext cx="1213209" cy="1323439"/>
            <a:chOff x="4731730" y="4885999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16862" y="4885999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749013" y="4904881"/>
            <a:ext cx="1213209" cy="1323439"/>
            <a:chOff x="749013" y="490488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8334" y="490488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4726838" y="3633460"/>
            <a:ext cx="1213209" cy="1323439"/>
            <a:chOff x="4726838" y="3633460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45985" y="3633460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84273" y="4904881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86862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387293" y="1050488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709823" y="1009433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402036" y="1081171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728940" y="2317078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087121" y="2306747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036426" y="2306747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746779" y="3581442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421251" y="3652983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047817" y="3518972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409663" y="4893129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058001" y="4893129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6886" y="4398878"/>
            <a:ext cx="914479" cy="914479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043" y="439243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889" y="4420673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3145" y="311304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6817" y="3139655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02314" y="3126490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3977" y="1858166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6217" y="1896893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80" y="1917482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48919 0.0097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66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21289 0.091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30AACA-AB98-492C-BE00-0466B006C6CD}"/>
</file>

<file path=customXml/itemProps2.xml><?xml version="1.0" encoding="utf-8"?>
<ds:datastoreItem xmlns:ds="http://schemas.openxmlformats.org/officeDocument/2006/customXml" ds:itemID="{C13A3A4A-638D-4F18-BAD8-96DEA8A500B5}"/>
</file>

<file path=customXml/itemProps3.xml><?xml version="1.0" encoding="utf-8"?>
<ds:datastoreItem xmlns:ds="http://schemas.openxmlformats.org/officeDocument/2006/customXml" ds:itemID="{2D76CAE5-C0F6-42A4-B749-BAB46F509D5A}"/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2026-01-01T23:08:49Z</dcterms:created>
  <dcterms:modified xsi:type="dcterms:W3CDTF">2026-01-02T20:22:25Z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