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8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0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1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A010-6983-4FC3-9BDF-53FEE8BEB27F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"/>
            <a:ext cx="12192000" cy="6858000"/>
          </a:xfrm>
          <a:prstGeom prst="rect">
            <a:avLst/>
          </a:prstGeom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630" y="3472061"/>
            <a:ext cx="2777634" cy="27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055" y="3520156"/>
            <a:ext cx="2774740" cy="27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502740" y="366853"/>
            <a:ext cx="2871647" cy="2871647"/>
            <a:chOff x="7369995" y="917128"/>
            <a:chExt cx="2871647" cy="287164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95" y="917128"/>
              <a:ext cx="2871647" cy="2871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295" y="1798496"/>
              <a:ext cx="1159497" cy="1159497"/>
            </a:xfrm>
            <a:prstGeom prst="rect">
              <a:avLst/>
            </a:prstGeom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35" y="3319713"/>
            <a:ext cx="2823585" cy="28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492084" y="365847"/>
            <a:ext cx="2736304" cy="2736304"/>
            <a:chOff x="8389968" y="2892914"/>
            <a:chExt cx="2736304" cy="2736304"/>
          </a:xfrm>
        </p:grpSpPr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9968" y="2892914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97737" y="3687775"/>
              <a:ext cx="1246603" cy="12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515480" y="478058"/>
            <a:ext cx="2736304" cy="2736304"/>
            <a:chOff x="7056409" y="94890"/>
            <a:chExt cx="2736304" cy="2736304"/>
          </a:xfrm>
        </p:grpSpPr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6409" y="94890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9639" y="648942"/>
              <a:ext cx="1594829" cy="159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540573" y="516479"/>
            <a:ext cx="2736304" cy="2736304"/>
            <a:chOff x="-172088" y="2803296"/>
            <a:chExt cx="2736304" cy="2736304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72088" y="2803296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8719" y="3553601"/>
              <a:ext cx="1122649" cy="1235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544554" y="407124"/>
            <a:ext cx="2736304" cy="2736304"/>
            <a:chOff x="1769661" y="793043"/>
            <a:chExt cx="2736304" cy="2736304"/>
          </a:xfrm>
        </p:grpSpPr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9661" y="793043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3264" y="1354149"/>
              <a:ext cx="1612123" cy="161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64658"/>
              </p:ext>
            </p:extLst>
          </p:nvPr>
        </p:nvGraphicFramePr>
        <p:xfrm>
          <a:off x="1135362" y="6361479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29313"/>
              </p:ext>
            </p:extLst>
          </p:nvPr>
        </p:nvGraphicFramePr>
        <p:xfrm>
          <a:off x="4039360" y="6348935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78499"/>
              </p:ext>
            </p:extLst>
          </p:nvPr>
        </p:nvGraphicFramePr>
        <p:xfrm>
          <a:off x="6920382" y="6323847"/>
          <a:ext cx="1152129" cy="40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9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561354" y="392841"/>
            <a:ext cx="2736304" cy="2736304"/>
            <a:chOff x="6382679" y="180142"/>
            <a:chExt cx="2736304" cy="2736304"/>
          </a:xfrm>
        </p:grpSpPr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2679" y="180142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5766" y="703007"/>
              <a:ext cx="1593544" cy="159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529341" y="459535"/>
            <a:ext cx="2736304" cy="2736304"/>
            <a:chOff x="2737658" y="761457"/>
            <a:chExt cx="2736304" cy="2736304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7658" y="761457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7698" y="1673778"/>
              <a:ext cx="1089960" cy="108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3520409" y="454787"/>
            <a:ext cx="2736304" cy="2746364"/>
            <a:chOff x="7448780" y="916895"/>
            <a:chExt cx="2736304" cy="274636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8780" y="916895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5534" y="1591083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77" y="3796145"/>
            <a:ext cx="2577739" cy="2577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7" y="121939"/>
            <a:ext cx="1260667" cy="1260667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3586368" y="422253"/>
            <a:ext cx="2736304" cy="2746364"/>
            <a:chOff x="9711285" y="806323"/>
            <a:chExt cx="2736304" cy="2746364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11285" y="806323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69324" y="1560668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563471" y="417723"/>
            <a:ext cx="2736304" cy="2746364"/>
            <a:chOff x="9761013" y="834942"/>
            <a:chExt cx="2736304" cy="2746364"/>
          </a:xfrm>
        </p:grpSpPr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61013" y="834942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69324" y="1560668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0894" y="339433"/>
            <a:ext cx="5749857" cy="57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7578 0.4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9349 0.45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4961 0.482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31093 0.434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5416 0.44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2961 0.433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05586 0.45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9206 0.4548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20417 0.466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1758 0.479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77F521C-BF68-4F98-B67D-19D2AFAE48CE}"/>
</file>

<file path=customXml/itemProps2.xml><?xml version="1.0" encoding="utf-8"?>
<ds:datastoreItem xmlns:ds="http://schemas.openxmlformats.org/officeDocument/2006/customXml" ds:itemID="{583365D1-4E6D-432A-BC29-32367B26A6F7}"/>
</file>

<file path=customXml/itemProps3.xml><?xml version="1.0" encoding="utf-8"?>
<ds:datastoreItem xmlns:ds="http://schemas.openxmlformats.org/officeDocument/2006/customXml" ds:itemID="{FABE58B8-FE5C-474E-8EEE-046E7336AADE}"/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31</cp:revision>
  <dcterms:created xsi:type="dcterms:W3CDTF">2025-12-17T11:55:50Z</dcterms:created>
  <dcterms:modified xsi:type="dcterms:W3CDTF">2026-01-02T07:36:50Z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