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5" d="100"/>
          <a:sy n="45" d="100"/>
        </p:scale>
        <p:origin x="1200" y="10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C2F4CD-324B-231E-9968-EC8B50D50D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CD1ED11-87C6-35CB-2D3E-2FBCBA795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208C2B-5A9F-7B4D-1872-2A68DC86B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877D-8AA2-4180-8D1A-870CC4259EFD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F8BE54-D59D-9262-A5F1-A6E6BBFA1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537ECF-4169-51F8-3072-772F7AA7E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3A05-0294-436A-9B6E-E3F4CCB2B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42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BD96E4-7E79-20E8-2A46-CC727A0E0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B0DBCE-AE78-246D-FEBA-DBB9D0C78F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D4582C-F6DC-2C61-9A99-20050EE01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877D-8AA2-4180-8D1A-870CC4259EFD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A9E71B-7974-A9FA-D051-48EF40E42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C87714-C9C2-56B2-4E58-5EA5A2284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3A05-0294-436A-9B6E-E3F4CCB2B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053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123150E-1DCF-CC7B-ECFA-979C1F9881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6813847-7CEE-DB5A-4D07-63E9A62516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025E8A-92C3-C94A-8A61-15EBBFA12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877D-8AA2-4180-8D1A-870CC4259EFD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12AC80-22C5-DD3D-9623-19E5A5F97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5D1D75-410C-C01C-1F6E-D03171383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3A05-0294-436A-9B6E-E3F4CCB2B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899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0C8CE9-39B6-406A-5BED-A28FB766D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E3F211-0BC3-534C-D543-1B8A1B202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15DFC0-C92B-7BE2-C468-C9E290C63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877D-8AA2-4180-8D1A-870CC4259EFD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01A5D5-F240-ED46-46C5-E37B973ED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1AC3A1-C915-EEF0-D9BB-FC3C1C62B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3A05-0294-436A-9B6E-E3F4CCB2B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146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9EBC00-32D3-6D94-B58E-07732E9E0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E5D573-DFCD-F526-EAF0-6BA9FC6DD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E13A01-912C-E707-9CAE-292E8E327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877D-8AA2-4180-8D1A-870CC4259EFD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F1B94D-07D9-6DB8-6AFF-DB95DA0A1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7E6767-2B3A-5B8C-8B28-30FB5DB73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3A05-0294-436A-9B6E-E3F4CCB2B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836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6554A-6C0F-3066-632D-A4A7D3B82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B16293-722A-239E-1EDE-2046EDBD1B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3FC4B75-D809-5000-0EA9-4270AD4352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97EA03-DE5D-A978-16D1-D50EC8543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877D-8AA2-4180-8D1A-870CC4259EFD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B00081-B964-6FCF-53A8-0B156D2AF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28D8A8-2552-3710-E985-20BD2B543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3A05-0294-436A-9B6E-E3F4CCB2B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298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5DBB9D-A739-10A6-F58A-EC64AD197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B8B8AA-EF78-82DE-32F8-7AA4823B4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894205-799D-5F50-C861-A7B0BB0AF0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D6F66A1-9130-76CF-1649-ABEA46DA0E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DD1FCA5-82BD-B10D-508E-2B526B7C32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8994F48-414E-B025-3F92-A309CC38C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877D-8AA2-4180-8D1A-870CC4259EFD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5E8C61D-D88C-67B2-B0B0-9AAF80ADE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1F2663-89FB-C0CB-B13A-9022CC097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3A05-0294-436A-9B6E-E3F4CCB2B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385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DB877A-DD03-10DE-A760-A6CC69027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A7FC5F5-DF90-0CA5-F212-824436F30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877D-8AA2-4180-8D1A-870CC4259EFD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C57A807-D147-C31B-D79F-0677DD1B9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A93E389-BB27-6C32-C29D-E6F0EEAA9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3A05-0294-436A-9B6E-E3F4CCB2B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074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1EB8A37-4919-3737-346F-3E789723D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877D-8AA2-4180-8D1A-870CC4259EFD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4952618-B83E-7015-C655-257D6D76F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10CE255-DFA9-FB61-B5A8-353267097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3A05-0294-436A-9B6E-E3F4CCB2B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676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EF3374-BC7F-DE1C-8618-4CF53B182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2C35C5-15BE-DF9F-CEB9-49C8587A5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D3F0CC2-1BBE-C0EB-2C01-8B294D7E1A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E11CC1-88BA-6172-E741-7F41266DD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877D-8AA2-4180-8D1A-870CC4259EFD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557810-93C9-F92E-5867-C76109C17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663C95-5B23-BCCF-4D6E-321CAFC77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3A05-0294-436A-9B6E-E3F4CCB2B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73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131393-2318-1625-687A-0338B1BCF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745B4E5-8390-1A92-6449-305784E84D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C2D6F6B-8C0D-1876-C456-262D8FC743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3FA6C3-9AB0-C15E-79DB-792232F3C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877D-8AA2-4180-8D1A-870CC4259EFD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84591E-71BC-EB64-DFB9-D029BD073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300DCF-091B-0393-B23B-6CEF2C156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3A05-0294-436A-9B6E-E3F4CCB2B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6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28E28E-601D-3101-96C4-2138DEE86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61BE66-2B86-5AD8-0859-D04DDACFA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34B90D-AE94-680E-68D5-10C25FFC6F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4877D-8AA2-4180-8D1A-870CC4259EFD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7DA670-11DA-020A-9461-1B4DF96653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D2B171-A6DE-8C5C-568C-AC4229BF64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73A05-0294-436A-9B6E-E3F4CCB2B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281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D0AC31-8994-C0DA-6A3C-65F85D48AC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267"/>
            <a:ext cx="12223750" cy="6985000"/>
          </a:xfrm>
          <a:prstGeom prst="rect">
            <a:avLst/>
          </a:prstGeom>
        </p:spPr>
      </p:pic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CF57124C-0485-5553-7CA5-D10094AE1491}"/>
              </a:ext>
            </a:extLst>
          </p:cNvPr>
          <p:cNvGrpSpPr/>
          <p:nvPr/>
        </p:nvGrpSpPr>
        <p:grpSpPr>
          <a:xfrm>
            <a:off x="-241721" y="785334"/>
            <a:ext cx="6858000" cy="6858000"/>
            <a:chOff x="-215424" y="834575"/>
            <a:chExt cx="6858000" cy="6858000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EC69D2CD-CC27-D2DE-F9FD-08C8130BE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15424" y="834575"/>
              <a:ext cx="6858000" cy="6858000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C9225DF2-9ADD-FB49-858D-0977B53D7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3875" y="2267778"/>
              <a:ext cx="2169677" cy="2169677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7E48E7A7-4928-3A23-674E-AF018D1A7678}"/>
              </a:ext>
            </a:extLst>
          </p:cNvPr>
          <p:cNvGrpSpPr/>
          <p:nvPr/>
        </p:nvGrpSpPr>
        <p:grpSpPr>
          <a:xfrm>
            <a:off x="-282604" y="836499"/>
            <a:ext cx="6858000" cy="6858000"/>
            <a:chOff x="-271510" y="348666"/>
            <a:chExt cx="6858000" cy="6858000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A112BCD5-1CAD-FE36-D260-38ED71E425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271510" y="348666"/>
              <a:ext cx="6858000" cy="6858000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4F627D19-D044-4453-0578-FEE3928548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01947">
              <a:off x="2351161" y="2254322"/>
              <a:ext cx="2336230" cy="2336230"/>
            </a:xfrm>
            <a:prstGeom prst="rect">
              <a:avLst/>
            </a:prstGeom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F5A10412-1AFD-0526-572A-59F5A0BAD1BA}"/>
              </a:ext>
            </a:extLst>
          </p:cNvPr>
          <p:cNvGrpSpPr/>
          <p:nvPr/>
        </p:nvGrpSpPr>
        <p:grpSpPr>
          <a:xfrm>
            <a:off x="-308673" y="827128"/>
            <a:ext cx="6858000" cy="6858000"/>
            <a:chOff x="-119980" y="2834642"/>
            <a:chExt cx="6858000" cy="6858000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0C704026-D1C1-1CB0-5207-65DD8FB4C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19980" y="2834642"/>
              <a:ext cx="6858000" cy="6858000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690758B2-6DB7-70A1-5182-C08436603E0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4629" y="4730166"/>
              <a:ext cx="1972215" cy="1972215"/>
            </a:xfrm>
            <a:prstGeom prst="rect">
              <a:avLst/>
            </a:prstGeom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7946B3CC-6689-AE7E-398D-87E26163C6DB}"/>
              </a:ext>
            </a:extLst>
          </p:cNvPr>
          <p:cNvGrpSpPr/>
          <p:nvPr/>
        </p:nvGrpSpPr>
        <p:grpSpPr>
          <a:xfrm>
            <a:off x="-308673" y="818549"/>
            <a:ext cx="6858000" cy="6858000"/>
            <a:chOff x="-375458" y="2646771"/>
            <a:chExt cx="6858000" cy="6858000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FEF76A3D-8FEB-9E3F-747E-D658D7E16A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375458" y="2646771"/>
              <a:ext cx="6858000" cy="6858000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98DDD51E-789D-CB62-A7DA-C20A067C1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0182" y="4588371"/>
              <a:ext cx="2088327" cy="2088327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CC200BFE-E3C2-1310-496E-49C6514293B4}"/>
              </a:ext>
            </a:extLst>
          </p:cNvPr>
          <p:cNvGrpSpPr/>
          <p:nvPr/>
        </p:nvGrpSpPr>
        <p:grpSpPr>
          <a:xfrm>
            <a:off x="-203986" y="845870"/>
            <a:ext cx="6858000" cy="6858000"/>
            <a:chOff x="-229183" y="3682542"/>
            <a:chExt cx="6858000" cy="6858000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44803BB3-E673-F304-BBCB-D30454B7B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229183" y="3682542"/>
              <a:ext cx="6858000" cy="6858000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DDB20AA2-1D8C-786F-8DEF-521807227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6650" y="5383002"/>
              <a:ext cx="2560731" cy="2560731"/>
            </a:xfrm>
            <a:prstGeom prst="rect">
              <a:avLst/>
            </a:prstGeom>
          </p:spPr>
        </p:pic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938D58B8-6AA3-376B-2826-36F4538D1859}"/>
              </a:ext>
            </a:extLst>
          </p:cNvPr>
          <p:cNvGrpSpPr/>
          <p:nvPr/>
        </p:nvGrpSpPr>
        <p:grpSpPr>
          <a:xfrm>
            <a:off x="-265066" y="785334"/>
            <a:ext cx="6858000" cy="6858000"/>
            <a:chOff x="-91029" y="7444619"/>
            <a:chExt cx="6858000" cy="6858000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7BBE9523-2BEA-ECDD-DE15-6C72D2D35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91029" y="7444619"/>
              <a:ext cx="6858000" cy="685800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4A5B538F-D2B4-E428-E4C3-FA190973BD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3876" y="9418917"/>
              <a:ext cx="2092286" cy="2092286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79E4A5A-6C3A-71DE-DF8E-35A32F62D89A}"/>
              </a:ext>
            </a:extLst>
          </p:cNvPr>
          <p:cNvSpPr txBox="1"/>
          <p:nvPr/>
        </p:nvSpPr>
        <p:spPr>
          <a:xfrm>
            <a:off x="6786547" y="1386345"/>
            <a:ext cx="2942705" cy="3939540"/>
          </a:xfrm>
          <a:prstGeom prst="rect">
            <a:avLst/>
          </a:prstGeom>
          <a:noFill/>
          <a:effectLst>
            <a:glow>
              <a:schemeClr val="bg1"/>
            </a:glow>
            <a:outerShdw dir="5400000" sx="102000" sy="102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5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6554FB76-D49F-86FF-E7CB-5489753BE964}"/>
              </a:ext>
            </a:extLst>
          </p:cNvPr>
          <p:cNvSpPr/>
          <p:nvPr/>
        </p:nvSpPr>
        <p:spPr>
          <a:xfrm>
            <a:off x="277231" y="1002433"/>
            <a:ext cx="8786553" cy="5586153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69B122B4-F7DD-C44D-4674-EC1AB122AC9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554" y="1129108"/>
            <a:ext cx="5518265" cy="5518265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43F2BA5C-787D-BA95-27AD-CB63D7DDCEB7}"/>
              </a:ext>
            </a:extLst>
          </p:cNvPr>
          <p:cNvSpPr txBox="1"/>
          <p:nvPr/>
        </p:nvSpPr>
        <p:spPr>
          <a:xfrm>
            <a:off x="5878286" y="315841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AA86C729-86EE-A55E-4104-C95D132AF779}"/>
              </a:ext>
            </a:extLst>
          </p:cNvPr>
          <p:cNvGrpSpPr/>
          <p:nvPr/>
        </p:nvGrpSpPr>
        <p:grpSpPr>
          <a:xfrm>
            <a:off x="673183" y="1924324"/>
            <a:ext cx="1469263" cy="1383912"/>
            <a:chOff x="2066407" y="2122720"/>
            <a:chExt cx="1469263" cy="1383912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9D8D70D0-FDEC-9AF2-4D81-6E139A2F0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066407" y="2122720"/>
              <a:ext cx="1469263" cy="1383912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66FD9A4-1590-9419-69F5-ED4C02958A31}"/>
                </a:ext>
              </a:extLst>
            </p:cNvPr>
            <p:cNvSpPr txBox="1"/>
            <p:nvPr/>
          </p:nvSpPr>
          <p:spPr>
            <a:xfrm>
              <a:off x="2466951" y="2702484"/>
              <a:ext cx="7510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АН</a:t>
              </a:r>
            </a:p>
          </p:txBody>
        </p:sp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DB9043F2-84F4-3720-D856-27A5FBADFE9D}"/>
              </a:ext>
            </a:extLst>
          </p:cNvPr>
          <p:cNvGrpSpPr/>
          <p:nvPr/>
        </p:nvGrpSpPr>
        <p:grpSpPr>
          <a:xfrm>
            <a:off x="1852589" y="1584285"/>
            <a:ext cx="1469263" cy="1383912"/>
            <a:chOff x="3062155" y="2533748"/>
            <a:chExt cx="1469263" cy="1383912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CF3336C6-5863-2EE4-17F9-192AC81AF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062155" y="2533748"/>
              <a:ext cx="1469263" cy="1383912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A5E69EF-8D56-87BE-9E6A-68FA3D00F25B}"/>
                </a:ext>
              </a:extLst>
            </p:cNvPr>
            <p:cNvSpPr txBox="1"/>
            <p:nvPr/>
          </p:nvSpPr>
          <p:spPr>
            <a:xfrm>
              <a:off x="3430781" y="3102480"/>
              <a:ext cx="8919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ОН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97796FC9-CF53-E519-9944-272F3940DA39}"/>
              </a:ext>
            </a:extLst>
          </p:cNvPr>
          <p:cNvSpPr txBox="1"/>
          <p:nvPr/>
        </p:nvSpPr>
        <p:spPr>
          <a:xfrm>
            <a:off x="5878286" y="315841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27FACDE5-1CF6-FCDA-0DEA-265898798929}"/>
              </a:ext>
            </a:extLst>
          </p:cNvPr>
          <p:cNvGrpSpPr/>
          <p:nvPr/>
        </p:nvGrpSpPr>
        <p:grpSpPr>
          <a:xfrm>
            <a:off x="3049493" y="1840423"/>
            <a:ext cx="1469263" cy="1383912"/>
            <a:chOff x="3987353" y="2074491"/>
            <a:chExt cx="1469263" cy="1383912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946A8516-D886-F234-5800-4F7EE75A6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987353" y="2074491"/>
              <a:ext cx="1469263" cy="1383912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35A546B-1901-D8C5-953F-448AD002BE7D}"/>
                </a:ext>
              </a:extLst>
            </p:cNvPr>
            <p:cNvSpPr txBox="1"/>
            <p:nvPr/>
          </p:nvSpPr>
          <p:spPr>
            <a:xfrm>
              <a:off x="4370423" y="2665023"/>
              <a:ext cx="7979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УН</a:t>
              </a:r>
            </a:p>
          </p:txBody>
        </p:sp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D2890891-0E35-B16A-402A-1164C79A7A9E}"/>
              </a:ext>
            </a:extLst>
          </p:cNvPr>
          <p:cNvGrpSpPr/>
          <p:nvPr/>
        </p:nvGrpSpPr>
        <p:grpSpPr>
          <a:xfrm>
            <a:off x="502915" y="3267318"/>
            <a:ext cx="1465871" cy="1385596"/>
            <a:chOff x="1670147" y="3287879"/>
            <a:chExt cx="1465871" cy="1385596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F4869AB4-DC51-5643-2967-17903B201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0147" y="3287879"/>
              <a:ext cx="1465871" cy="1385596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C972D90-2DB7-0CC3-552B-3F9F31F1C004}"/>
                </a:ext>
              </a:extLst>
            </p:cNvPr>
            <p:cNvSpPr txBox="1"/>
            <p:nvPr/>
          </p:nvSpPr>
          <p:spPr>
            <a:xfrm>
              <a:off x="2049244" y="3883207"/>
              <a:ext cx="8354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ЭН</a:t>
              </a: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31AD9126-F245-7A84-D9C1-DF704A7DBD7E}"/>
              </a:ext>
            </a:extLst>
          </p:cNvPr>
          <p:cNvSpPr txBox="1"/>
          <p:nvPr/>
        </p:nvSpPr>
        <p:spPr>
          <a:xfrm>
            <a:off x="5878286" y="315841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B8CE9B1A-CE0C-67C8-FC51-3BAE86E3FC91}"/>
              </a:ext>
            </a:extLst>
          </p:cNvPr>
          <p:cNvGrpSpPr/>
          <p:nvPr/>
        </p:nvGrpSpPr>
        <p:grpSpPr>
          <a:xfrm>
            <a:off x="1696836" y="2983021"/>
            <a:ext cx="1469263" cy="1383912"/>
            <a:chOff x="2648817" y="3700511"/>
            <a:chExt cx="1469263" cy="1383912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40B434B9-EE07-76EC-CF6F-0F5ABB7AE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648817" y="3700511"/>
              <a:ext cx="1469263" cy="1383912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A4E9BD9-C282-0129-B130-C28422A7663D}"/>
                </a:ext>
              </a:extLst>
            </p:cNvPr>
            <p:cNvSpPr txBox="1"/>
            <p:nvPr/>
          </p:nvSpPr>
          <p:spPr>
            <a:xfrm>
              <a:off x="3043637" y="4327258"/>
              <a:ext cx="7876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ИН</a:t>
              </a:r>
            </a:p>
          </p:txBody>
        </p:sp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6F1D564F-174E-0F5A-1345-99A36FB42B14}"/>
              </a:ext>
            </a:extLst>
          </p:cNvPr>
          <p:cNvGrpSpPr/>
          <p:nvPr/>
        </p:nvGrpSpPr>
        <p:grpSpPr>
          <a:xfrm>
            <a:off x="2783610" y="3587500"/>
            <a:ext cx="1469263" cy="1383912"/>
            <a:chOff x="3726237" y="3363177"/>
            <a:chExt cx="1469263" cy="1383912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815EE67C-E2E6-B472-F892-ABFAF32242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726237" y="3363177"/>
              <a:ext cx="1469263" cy="1383912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02C954B-2F71-8170-F6B0-3C681D957349}"/>
                </a:ext>
              </a:extLst>
            </p:cNvPr>
            <p:cNvSpPr txBox="1"/>
            <p:nvPr/>
          </p:nvSpPr>
          <p:spPr>
            <a:xfrm>
              <a:off x="4089023" y="3990011"/>
              <a:ext cx="8235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ЫН</a:t>
              </a: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8819789F-6981-1662-08B8-63A49592916A}"/>
              </a:ext>
            </a:extLst>
          </p:cNvPr>
          <p:cNvSpPr txBox="1"/>
          <p:nvPr/>
        </p:nvSpPr>
        <p:spPr>
          <a:xfrm>
            <a:off x="4839770" y="1446600"/>
            <a:ext cx="417640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АН – ОН – УН</a:t>
            </a:r>
          </a:p>
          <a:p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ЭН – ИН – ЫН</a:t>
            </a:r>
          </a:p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АН – ИН – УН</a:t>
            </a:r>
          </a:p>
          <a:p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ЭН – ОН - ЫН</a:t>
            </a:r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A46DEF01-57FE-2684-5F03-4FE99041D3E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21" y="92156"/>
            <a:ext cx="993261" cy="901698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D58CEA18-D551-1BFB-4129-FD7771C24FB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557" y="2170695"/>
            <a:ext cx="2494812" cy="2535655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F56EC01-C9E4-1D64-86E0-F6BA4F5FE82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402" y="3383874"/>
            <a:ext cx="3116424" cy="31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29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0.18633 0.004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10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0.18503 -0.0023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15117 0.0050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2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44444E-6 L 0.19987 -0.0134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87" y="-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0.21394 -0.0143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0.18502 -0.00069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27575D7-0FD9-4024-A1E6-237AD67FFBAB}"/>
</file>

<file path=customXml/itemProps2.xml><?xml version="1.0" encoding="utf-8"?>
<ds:datastoreItem xmlns:ds="http://schemas.openxmlformats.org/officeDocument/2006/customXml" ds:itemID="{79A0C6C9-731C-4FF8-81CA-6229BC59B73D}"/>
</file>

<file path=customXml/itemProps3.xml><?xml version="1.0" encoding="utf-8"?>
<ds:datastoreItem xmlns:ds="http://schemas.openxmlformats.org/officeDocument/2006/customXml" ds:itemID="{55DE43EB-63ED-4FD7-8C25-419F0EFB01A7}"/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28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2</cp:revision>
  <dcterms:created xsi:type="dcterms:W3CDTF">2026-01-01T20:25:03Z</dcterms:created>
  <dcterms:modified xsi:type="dcterms:W3CDTF">2026-01-01T22:51:33Z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