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120" y="2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F2C76-7D39-021A-3C99-36D9B5C151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B5167C-87E4-0E4A-603F-677241849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6BD35-9013-658E-A912-4D83A57BE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184AB-B49B-6375-BA57-9EE0E6936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B22F54-114C-5DC4-E4F1-9961BC287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08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E7A597-1649-32FE-DE38-42EE4D66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A305F0-C562-6103-857F-52BF2132A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EEA076C-32A8-0CEF-E77F-80D585A43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BF31F5-2BC2-8F8D-A84F-23B5161D6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36C199-02DE-3F7E-0981-05A6F7C55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9161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5F8513-70C9-8336-585D-EB900A53B5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C48087-8B7D-BA22-9983-4C151407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742FCE-FC55-D79F-AB78-8FAD79400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506237-26A6-9A4D-86BC-7702EB251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57A8CD-FDDF-090E-FA3A-4A9DD5559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0315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7A58FE-2AA5-3063-06D8-DB51E4B50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23259-518A-2EA7-C3AC-7D2916F027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C9F359-3266-8035-FA91-76EF7FFF8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72D6F0-67D4-BFAB-3E58-0F2037E75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3BB4EE-7694-48CE-29F6-35C05DC9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50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44C5B-F28C-49D5-9501-B82008ED3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F189F7-2F7F-2D3B-B213-D4F8021A03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9986764-7D3E-B12D-D5B3-3CDDD41584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A7544E-EE3C-328B-0E7D-C57B280F6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E8FDE-8262-C779-33B1-6428339CE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5241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FAE17-08E0-67D5-E7FB-7E58C9BD2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63754D6-3829-3D3E-857A-714E8543D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333D4DD-0076-AA54-B5AF-27CF87D7E5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C7EA551-043C-06BB-B60C-16FE58B2F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CE9CF58-C267-C5C7-82BD-29B5546F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CDD70-100E-8A91-6279-FE08813D6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92949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E324FA-8538-1984-6555-99E494CA0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5AB77B5-9921-58D3-29FB-7D9EAB3AB1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3D9031C-2947-4744-FF6B-A5372822FD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F7744E-028D-5DFE-DA78-796E298720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5E2AE5B-2099-7246-C80C-2F8FE6C82E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99745C-314A-6747-71C5-14280DA3A1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5332FB8-7197-0355-247F-7EC13BB1F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EB01B1-5BB4-25F7-C610-B60E4EFEF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192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3A362E-3AAA-07C1-2C28-80B27275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EB09B8E-42CD-D0FA-4C61-A9ED1717E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433E44B-2BD6-485C-D307-451284126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E505320-0E7A-1ED3-F8BF-BA19DA955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84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2F15BE-718B-7EBB-D46C-F9BB252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2B25C1C-89B9-CE70-FDD2-8A5281872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BB66E2-0556-DA46-7BFD-352241680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60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63B3FD-253D-9536-FCE2-581BB3EA4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A8DBD2-9E46-14E8-1DAA-EBF12EC28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3D791E2-9BF4-7219-7A57-CF047B393B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4E7F94-268C-9E07-0D60-F7739891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C354222-2013-A6CC-10D6-8470D7F35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3730CF-F514-DBB8-D10E-76D2A7A53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2659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C91EE9-467E-5605-8BAC-C41D992DC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2A88ED-1462-D83B-46C4-3E5AC5C7F2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A6E5EA7-71B6-7F75-AD68-CF742BAFCE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74BB6-E97D-2D14-CBB9-3017C0920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05B5AFA-2BA3-D064-81FB-4E82AE14B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B76DF-A2E7-1FA1-5D95-9C2A9740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41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F2D4E8-59BA-DF82-31B7-DD53C80A8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A0BFF4-C95A-4BCC-E66B-470982E00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C01DEC-DBA0-B61B-7529-2A04ECD1F9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65839-6677-4123-88D5-967EFD03137F}" type="datetimeFigureOut">
              <a:rPr lang="ru-RU" smtClean="0"/>
              <a:t>29.12.2025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A48723-6A60-F0C2-9D3F-B32508BC94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8DFBEB-FB23-B6F0-C58B-7BC3C26074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BC7D4-7D29-4685-B0BD-991483EA7B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1222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9" Type="http://schemas.openxmlformats.org/officeDocument/2006/relationships/image" Target="../media/image38.pn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42" Type="http://schemas.openxmlformats.org/officeDocument/2006/relationships/image" Target="../media/image41.png"/><Relationship Id="rId47" Type="http://schemas.openxmlformats.org/officeDocument/2006/relationships/image" Target="../media/image46.png"/><Relationship Id="rId50" Type="http://schemas.openxmlformats.org/officeDocument/2006/relationships/image" Target="../media/image49.png"/><Relationship Id="rId55" Type="http://schemas.openxmlformats.org/officeDocument/2006/relationships/image" Target="../media/image54.png"/><Relationship Id="rId63" Type="http://schemas.openxmlformats.org/officeDocument/2006/relationships/image" Target="../media/image62.png"/><Relationship Id="rId68" Type="http://schemas.openxmlformats.org/officeDocument/2006/relationships/image" Target="../media/image67.png"/><Relationship Id="rId76" Type="http://schemas.openxmlformats.org/officeDocument/2006/relationships/image" Target="../media/image75.png"/><Relationship Id="rId7" Type="http://schemas.openxmlformats.org/officeDocument/2006/relationships/image" Target="../media/image6.pn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9" Type="http://schemas.openxmlformats.org/officeDocument/2006/relationships/image" Target="../media/image28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37" Type="http://schemas.openxmlformats.org/officeDocument/2006/relationships/image" Target="../media/image36.png"/><Relationship Id="rId40" Type="http://schemas.openxmlformats.org/officeDocument/2006/relationships/image" Target="../media/image39.pn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png"/><Relationship Id="rId66" Type="http://schemas.openxmlformats.org/officeDocument/2006/relationships/image" Target="../media/image65.png"/><Relationship Id="rId74" Type="http://schemas.openxmlformats.org/officeDocument/2006/relationships/image" Target="../media/image7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36" Type="http://schemas.openxmlformats.org/officeDocument/2006/relationships/image" Target="../media/image35.pn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61" Type="http://schemas.openxmlformats.org/officeDocument/2006/relationships/image" Target="../media/image60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4" Type="http://schemas.openxmlformats.org/officeDocument/2006/relationships/image" Target="../media/image43.png"/><Relationship Id="rId52" Type="http://schemas.openxmlformats.org/officeDocument/2006/relationships/image" Target="../media/image51.png"/><Relationship Id="rId60" Type="http://schemas.openxmlformats.org/officeDocument/2006/relationships/image" Target="../media/image59.pn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78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png"/><Relationship Id="rId56" Type="http://schemas.openxmlformats.org/officeDocument/2006/relationships/image" Target="../media/image55.png"/><Relationship Id="rId64" Type="http://schemas.openxmlformats.org/officeDocument/2006/relationships/image" Target="../media/image63.pn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png"/><Relationship Id="rId51" Type="http://schemas.openxmlformats.org/officeDocument/2006/relationships/image" Target="../media/image50.png"/><Relationship Id="rId72" Type="http://schemas.openxmlformats.org/officeDocument/2006/relationships/image" Target="../media/image71.png"/><Relationship Id="rId3" Type="http://schemas.openxmlformats.org/officeDocument/2006/relationships/image" Target="../media/image2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png"/><Relationship Id="rId46" Type="http://schemas.openxmlformats.org/officeDocument/2006/relationships/image" Target="../media/image45.pn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png"/><Relationship Id="rId41" Type="http://schemas.openxmlformats.org/officeDocument/2006/relationships/image" Target="../media/image40.png"/><Relationship Id="rId54" Type="http://schemas.openxmlformats.org/officeDocument/2006/relationships/image" Target="../media/image53.png"/><Relationship Id="rId62" Type="http://schemas.openxmlformats.org/officeDocument/2006/relationships/image" Target="../media/image61.png"/><Relationship Id="rId70" Type="http://schemas.openxmlformats.org/officeDocument/2006/relationships/image" Target="../media/image69.pn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884B7-BD4A-D192-510F-821C0DBE2F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17" y="-25400"/>
            <a:ext cx="12471233" cy="6989372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66E390D0-26F9-7812-6B1C-FC210BFBA833}"/>
              </a:ext>
            </a:extLst>
          </p:cNvPr>
          <p:cNvGrpSpPr/>
          <p:nvPr/>
        </p:nvGrpSpPr>
        <p:grpSpPr>
          <a:xfrm>
            <a:off x="5494866" y="552602"/>
            <a:ext cx="3569777" cy="5416398"/>
            <a:chOff x="5494866" y="552602"/>
            <a:chExt cx="3569777" cy="5416398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id="{4C86DF08-FAC3-5FBD-592D-0CC6C35C6064}"/>
                </a:ext>
              </a:extLst>
            </p:cNvPr>
            <p:cNvGrpSpPr/>
            <p:nvPr/>
          </p:nvGrpSpPr>
          <p:grpSpPr>
            <a:xfrm>
              <a:off x="5494866" y="552602"/>
              <a:ext cx="3569777" cy="5416398"/>
              <a:chOff x="5494866" y="552602"/>
              <a:chExt cx="3569777" cy="5416398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A8A76FC-59A4-584C-4AD6-87F57D5C90CE}"/>
                  </a:ext>
                </a:extLst>
              </p:cNvPr>
              <p:cNvSpPr/>
              <p:nvPr/>
            </p:nvSpPr>
            <p:spPr>
              <a:xfrm>
                <a:off x="5494866" y="567266"/>
                <a:ext cx="3539066" cy="54017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476C5160-1C54-0824-8DF9-689427C9CA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443" y="4275667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CDF706EE-B4AC-B92D-8791-5B1CEFA36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92277" y="4097867"/>
                <a:ext cx="1778000" cy="1778000"/>
              </a:xfrm>
              <a:prstGeom prst="rect">
                <a:avLst/>
              </a:prstGeom>
            </p:spPr>
          </p:pic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66F02713-1A51-750B-60AE-C224F2EC41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64443" y="2595621"/>
                <a:ext cx="1600200" cy="1600200"/>
              </a:xfrm>
              <a:prstGeom prst="rect">
                <a:avLst/>
              </a:prstGeom>
            </p:spPr>
          </p:pic>
          <p:pic>
            <p:nvPicPr>
              <p:cNvPr id="19" name="Рисунок 18">
                <a:extLst>
                  <a:ext uri="{FF2B5EF4-FFF2-40B4-BE49-F238E27FC236}">
                    <a16:creationId xmlns:a16="http://schemas.microsoft.com/office/drawing/2014/main" id="{E32F836E-849E-3B8B-8BA8-5EC694E16C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96538" y="3151502"/>
                <a:ext cx="1169477" cy="1190274"/>
              </a:xfrm>
              <a:prstGeom prst="rect">
                <a:avLst/>
              </a:prstGeom>
            </p:spPr>
          </p:pic>
          <p:pic>
            <p:nvPicPr>
              <p:cNvPr id="22" name="Рисунок 21">
                <a:extLst>
                  <a:ext uri="{FF2B5EF4-FFF2-40B4-BE49-F238E27FC236}">
                    <a16:creationId xmlns:a16="http://schemas.microsoft.com/office/drawing/2014/main" id="{F8AD9EC3-84FE-B15D-6303-D0094AF362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8688" y="552602"/>
                <a:ext cx="3309391" cy="2482043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6E1102CC-CA6B-26D2-E11A-3E953B5EF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9420" y="2365872"/>
              <a:ext cx="1071595" cy="1071595"/>
            </a:xfrm>
            <a:prstGeom prst="rect">
              <a:avLst/>
            </a:prstGeom>
          </p:spPr>
        </p:pic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6E9DC3-DCB5-4E39-54D3-CE4B758BCB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3200" y="3746639"/>
            <a:ext cx="3098800" cy="3098800"/>
          </a:xfrm>
          <a:prstGeom prst="rect">
            <a:avLst/>
          </a:prstGeom>
        </p:spPr>
      </p:pic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87B6415-53F8-7BE6-7DEA-360E288313FE}"/>
              </a:ext>
            </a:extLst>
          </p:cNvPr>
          <p:cNvGrpSpPr/>
          <p:nvPr/>
        </p:nvGrpSpPr>
        <p:grpSpPr>
          <a:xfrm>
            <a:off x="991181" y="574719"/>
            <a:ext cx="3568700" cy="5465749"/>
            <a:chOff x="948267" y="651933"/>
            <a:chExt cx="3568700" cy="5465749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332C9C25-F3FD-D6FE-3D45-13196DA147A9}"/>
                </a:ext>
              </a:extLst>
            </p:cNvPr>
            <p:cNvGrpSpPr/>
            <p:nvPr/>
          </p:nvGrpSpPr>
          <p:grpSpPr>
            <a:xfrm>
              <a:off x="948267" y="651933"/>
              <a:ext cx="3568700" cy="5465749"/>
              <a:chOff x="948267" y="651933"/>
              <a:chExt cx="3568700" cy="5465749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3C22C5FC-FD1B-73FC-AAAC-2994C12874D8}"/>
                  </a:ext>
                </a:extLst>
              </p:cNvPr>
              <p:cNvSpPr/>
              <p:nvPr/>
            </p:nvSpPr>
            <p:spPr>
              <a:xfrm>
                <a:off x="948267" y="651933"/>
                <a:ext cx="3539066" cy="5401734"/>
              </a:xfrm>
              <a:prstGeom prst="round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2" name="Рисунок 11">
                <a:extLst>
                  <a:ext uri="{FF2B5EF4-FFF2-40B4-BE49-F238E27FC236}">
                    <a16:creationId xmlns:a16="http://schemas.microsoft.com/office/drawing/2014/main" id="{1996BF0F-7AEB-6867-3683-5E2AF8C82B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913580" y="713839"/>
                <a:ext cx="1603387" cy="1603387"/>
              </a:xfrm>
              <a:prstGeom prst="rect">
                <a:avLst/>
              </a:prstGeom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11815B4F-6274-B0E2-BCC8-12ECA7102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33394" y="713839"/>
                <a:ext cx="1780186" cy="1780186"/>
              </a:xfrm>
              <a:prstGeom prst="rect">
                <a:avLst/>
              </a:prstGeom>
            </p:spPr>
          </p:pic>
          <p:pic>
            <p:nvPicPr>
              <p:cNvPr id="20" name="Рисунок 19">
                <a:extLst>
                  <a:ext uri="{FF2B5EF4-FFF2-40B4-BE49-F238E27FC236}">
                    <a16:creationId xmlns:a16="http://schemas.microsoft.com/office/drawing/2014/main" id="{DA7E7ABE-7F19-3AF0-4862-CE8DBA960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199449" y="3874160"/>
                <a:ext cx="2200847" cy="2243522"/>
              </a:xfrm>
              <a:prstGeom prst="rect">
                <a:avLst/>
              </a:prstGeom>
            </p:spPr>
          </p:pic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008B0C09-98CF-572D-CAFA-61366FB59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48361" y="2148222"/>
                <a:ext cx="3310415" cy="2481287"/>
              </a:xfrm>
              <a:prstGeom prst="rect">
                <a:avLst/>
              </a:prstGeom>
            </p:spPr>
          </p:pic>
        </p:grpSp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2A4D7B0-5359-3D97-957D-9E3E723E7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020279" y="4341777"/>
              <a:ext cx="1452264" cy="1452264"/>
            </a:xfrm>
            <a:prstGeom prst="rect">
              <a:avLst/>
            </a:prstGeom>
          </p:spPr>
        </p:pic>
      </p:grpSp>
      <p:sp>
        <p:nvSpPr>
          <p:cNvPr id="26" name="Овал 25">
            <a:extLst>
              <a:ext uri="{FF2B5EF4-FFF2-40B4-BE49-F238E27FC236}">
                <a16:creationId xmlns:a16="http://schemas.microsoft.com/office/drawing/2014/main" id="{4716904F-59C5-8C9C-F4CF-4EB6577FC5AA}"/>
              </a:ext>
            </a:extLst>
          </p:cNvPr>
          <p:cNvSpPr/>
          <p:nvPr/>
        </p:nvSpPr>
        <p:spPr>
          <a:xfrm>
            <a:off x="7286643" y="2466230"/>
            <a:ext cx="1778000" cy="168004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id="{7C453973-3487-68C6-192A-6B4CD87245A7}"/>
              </a:ext>
            </a:extLst>
          </p:cNvPr>
          <p:cNvGrpSpPr/>
          <p:nvPr/>
        </p:nvGrpSpPr>
        <p:grpSpPr>
          <a:xfrm>
            <a:off x="5489013" y="567266"/>
            <a:ext cx="3554276" cy="5413717"/>
            <a:chOff x="5489013" y="567266"/>
            <a:chExt cx="3554276" cy="5413717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BC8DCAA-7F03-AD07-3107-1BE43F5449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89013" y="567266"/>
              <a:ext cx="3554276" cy="5413717"/>
            </a:xfrm>
            <a:prstGeom prst="rect">
              <a:avLst/>
            </a:prstGeom>
          </p:spPr>
        </p:pic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B3FC993A-053D-4630-8349-A61DCAA4A2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355" y="4592970"/>
              <a:ext cx="1233055" cy="1233055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074FFA92-E596-EC1B-523C-65475A158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71842" y="750687"/>
              <a:ext cx="1956237" cy="1956237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6F161A74-83E1-E1BE-EF56-017C54347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6527" y="4673173"/>
              <a:ext cx="2048161" cy="1171739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279529DC-EB25-A86D-5DAE-D56F26890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919" y="2943431"/>
              <a:ext cx="1863245" cy="1863245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560D34FE-BD00-0CB1-DFE5-3B4520019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8777" y="791288"/>
              <a:ext cx="1511981" cy="1470860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89D5DD4A-8332-5949-AC75-A42BEE008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8087" y="2485206"/>
              <a:ext cx="1106139" cy="899910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DA829936-E74C-69DF-D7E6-360B021DC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4226" y="3140127"/>
              <a:ext cx="1282340" cy="1282340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546AB-D35C-E380-AF4D-25550CB3D6E1}"/>
              </a:ext>
            </a:extLst>
          </p:cNvPr>
          <p:cNvGrpSpPr/>
          <p:nvPr/>
        </p:nvGrpSpPr>
        <p:grpSpPr>
          <a:xfrm>
            <a:off x="920414" y="567266"/>
            <a:ext cx="3609833" cy="5401734"/>
            <a:chOff x="920414" y="567266"/>
            <a:chExt cx="3609833" cy="5401734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78C650AD-4DB3-329B-D2BC-FE502323F87A}"/>
                </a:ext>
              </a:extLst>
            </p:cNvPr>
            <p:cNvSpPr/>
            <p:nvPr/>
          </p:nvSpPr>
          <p:spPr>
            <a:xfrm>
              <a:off x="991181" y="567266"/>
              <a:ext cx="3539066" cy="5401734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BAB9C355-4971-2AC6-1065-3AE6D2B86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3211711" y="845372"/>
              <a:ext cx="1231499" cy="1237595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287A033B-478D-8E95-D727-1420C3BF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20414" y="3832894"/>
              <a:ext cx="1956986" cy="1956986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C84A8D5E-9A94-430A-C31D-0CABC9F01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912497" y="4830751"/>
              <a:ext cx="1428264" cy="81615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3CA05DD3-5752-8603-32C0-2D78EC809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1063193" y="659027"/>
              <a:ext cx="1865538" cy="1859441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24FD9A21-62FA-AF15-7695-336BDDF01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135" y="3554651"/>
              <a:ext cx="1282340" cy="1282340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584278C2-8F99-4841-791A-11B80ACD4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1728165" y="2542916"/>
              <a:ext cx="1511939" cy="1469263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8FCA40EC-6B54-31E7-25CC-DCD23EE9F6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tretch>
              <a:fillRect/>
            </a:stretch>
          </p:blipFill>
          <p:spPr>
            <a:xfrm>
              <a:off x="3327848" y="2194766"/>
              <a:ext cx="1109568" cy="896190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7A5C27BF-578C-67B2-A36C-3E14693EF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1059625" y="2968485"/>
              <a:ext cx="937964" cy="937964"/>
            </a:xfrm>
            <a:prstGeom prst="rect">
              <a:avLst/>
            </a:prstGeom>
          </p:spPr>
        </p:pic>
      </p:grpSp>
      <p:sp>
        <p:nvSpPr>
          <p:cNvPr id="50" name="Овал 49">
            <a:extLst>
              <a:ext uri="{FF2B5EF4-FFF2-40B4-BE49-F238E27FC236}">
                <a16:creationId xmlns:a16="http://schemas.microsoft.com/office/drawing/2014/main" id="{DF3820F6-749C-B3F0-5598-CC96585AD12E}"/>
              </a:ext>
            </a:extLst>
          </p:cNvPr>
          <p:cNvSpPr/>
          <p:nvPr/>
        </p:nvSpPr>
        <p:spPr>
          <a:xfrm>
            <a:off x="3019135" y="3437467"/>
            <a:ext cx="1321626" cy="13692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531DD19B-560C-5115-6BA3-C3742EEC12E4}"/>
              </a:ext>
            </a:extLst>
          </p:cNvPr>
          <p:cNvGrpSpPr/>
          <p:nvPr/>
        </p:nvGrpSpPr>
        <p:grpSpPr>
          <a:xfrm>
            <a:off x="5470200" y="584035"/>
            <a:ext cx="4082563" cy="5425910"/>
            <a:chOff x="5470200" y="584035"/>
            <a:chExt cx="4082563" cy="5425910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344D4DA1-8026-3B99-78FA-7721C54CC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5483996" y="584035"/>
              <a:ext cx="3548180" cy="5425910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F9EB6877-D1F5-37BA-2F7C-797C274268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239941" y="2680547"/>
              <a:ext cx="1554615" cy="1603387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FF68A5C-FE70-8827-B665-59953FBDF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0262" y="4634549"/>
              <a:ext cx="1239722" cy="1220096"/>
            </a:xfrm>
            <a:prstGeom prst="rect">
              <a:avLst/>
            </a:prstGeom>
          </p:spPr>
        </p:pic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638694CE-1FAA-6E35-8CA8-E72C6EA3E3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4090" y="3875053"/>
              <a:ext cx="2048162" cy="2048162"/>
            </a:xfrm>
            <a:prstGeom prst="rect">
              <a:avLst/>
            </a:prstGeom>
          </p:spPr>
        </p:pic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029AAF7E-FE54-8584-2494-1CD49C349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4778" y="687293"/>
              <a:ext cx="2027249" cy="2027249"/>
            </a:xfrm>
            <a:prstGeom prst="rect">
              <a:avLst/>
            </a:prstGeom>
          </p:spPr>
        </p:pic>
        <p:pic>
          <p:nvPicPr>
            <p:cNvPr id="68" name="Рисунок 67">
              <a:extLst>
                <a:ext uri="{FF2B5EF4-FFF2-40B4-BE49-F238E27FC236}">
                  <a16:creationId xmlns:a16="http://schemas.microsoft.com/office/drawing/2014/main" id="{52092C85-C8A2-A5A8-4D43-CE1514403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7896" y="2455207"/>
              <a:ext cx="2594867" cy="2594867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C9165733-6F98-4986-BDE2-2DFBF7CBE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4680" y="866534"/>
              <a:ext cx="1449589" cy="1449589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F24D647D-7994-5827-4387-443D8B793F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0200" y="2958263"/>
              <a:ext cx="1220096" cy="1220096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2A8D8AEE-2CA8-83F3-B523-DAAB0C888F59}"/>
              </a:ext>
            </a:extLst>
          </p:cNvPr>
          <p:cNvGrpSpPr/>
          <p:nvPr/>
        </p:nvGrpSpPr>
        <p:grpSpPr>
          <a:xfrm>
            <a:off x="797549" y="385008"/>
            <a:ext cx="3732698" cy="5571152"/>
            <a:chOff x="797549" y="385008"/>
            <a:chExt cx="3732698" cy="5571152"/>
          </a:xfrm>
        </p:grpSpPr>
        <p:sp>
          <p:nvSpPr>
            <p:cNvPr id="51" name="Прямоугольник: скругленные углы 50">
              <a:extLst>
                <a:ext uri="{FF2B5EF4-FFF2-40B4-BE49-F238E27FC236}">
                  <a16:creationId xmlns:a16="http://schemas.microsoft.com/office/drawing/2014/main" id="{ECC126F9-3E53-1010-02E7-68C436795838}"/>
                </a:ext>
              </a:extLst>
            </p:cNvPr>
            <p:cNvSpPr/>
            <p:nvPr/>
          </p:nvSpPr>
          <p:spPr>
            <a:xfrm>
              <a:off x="991181" y="542443"/>
              <a:ext cx="3539066" cy="541371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67FC662E-5F6E-1939-E130-7A2E11B1A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33325" y="4231433"/>
              <a:ext cx="1553403" cy="1601947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0B3E0FD-0497-F28D-BF22-C84BE2B8B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3054547" y="667143"/>
              <a:ext cx="1243692" cy="1219306"/>
            </a:xfrm>
            <a:prstGeom prst="rect">
              <a:avLst/>
            </a:prstGeom>
          </p:spPr>
        </p:pic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00447E64-8FCE-07EE-E026-2098DE660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/>
            <a:stretch>
              <a:fillRect/>
            </a:stretch>
          </p:blipFill>
          <p:spPr>
            <a:xfrm>
              <a:off x="3288587" y="2969021"/>
              <a:ext cx="1004194" cy="1004194"/>
            </a:xfrm>
            <a:prstGeom prst="rect">
              <a:avLst/>
            </a:prstGeom>
          </p:spPr>
        </p:pic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05F8AF78-0125-FF40-D918-3BB5DBAEE2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4555" y="1816627"/>
              <a:ext cx="1231499" cy="1231499"/>
            </a:xfrm>
            <a:prstGeom prst="rect">
              <a:avLst/>
            </a:prstGeom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C20952B3-EEFC-2132-6C21-FDDC01387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196781" y="3872953"/>
              <a:ext cx="2024047" cy="2030144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7C5A8426-EABC-953C-731B-02E59BED54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/>
            <a:stretch>
              <a:fillRect/>
            </a:stretch>
          </p:blipFill>
          <p:spPr>
            <a:xfrm>
              <a:off x="797549" y="385008"/>
              <a:ext cx="2597121" cy="2597121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202080D3-08FF-A915-8E99-CB6B14842F16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1055909" y="2615983"/>
              <a:ext cx="1272408" cy="1272408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314997B9-14F0-1CCF-6F53-05F69F7FE3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/>
            <a:stretch>
              <a:fillRect/>
            </a:stretch>
          </p:blipFill>
          <p:spPr>
            <a:xfrm>
              <a:off x="2215452" y="2809704"/>
              <a:ext cx="1219306" cy="1219306"/>
            </a:xfrm>
            <a:prstGeom prst="rect">
              <a:avLst/>
            </a:prstGeom>
          </p:spPr>
        </p:pic>
      </p:grpSp>
      <p:sp>
        <p:nvSpPr>
          <p:cNvPr id="78" name="Овал 77">
            <a:extLst>
              <a:ext uri="{FF2B5EF4-FFF2-40B4-BE49-F238E27FC236}">
                <a16:creationId xmlns:a16="http://schemas.microsoft.com/office/drawing/2014/main" id="{D02C4C25-005E-EC64-A4BE-2DC15DBF56EB}"/>
              </a:ext>
            </a:extLst>
          </p:cNvPr>
          <p:cNvSpPr/>
          <p:nvPr/>
        </p:nvSpPr>
        <p:spPr>
          <a:xfrm>
            <a:off x="2958865" y="1742085"/>
            <a:ext cx="1393780" cy="13348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231495BA-202B-5407-8D76-15279C92D796}"/>
              </a:ext>
            </a:extLst>
          </p:cNvPr>
          <p:cNvGrpSpPr/>
          <p:nvPr/>
        </p:nvGrpSpPr>
        <p:grpSpPr>
          <a:xfrm>
            <a:off x="833598" y="542443"/>
            <a:ext cx="3719331" cy="5443488"/>
            <a:chOff x="833598" y="542443"/>
            <a:chExt cx="3719331" cy="5443488"/>
          </a:xfrm>
        </p:grpSpPr>
        <p:sp>
          <p:nvSpPr>
            <p:cNvPr id="79" name="Прямоугольник: скругленные углы 78">
              <a:extLst>
                <a:ext uri="{FF2B5EF4-FFF2-40B4-BE49-F238E27FC236}">
                  <a16:creationId xmlns:a16="http://schemas.microsoft.com/office/drawing/2014/main" id="{ECC81439-B5D8-948C-BF06-62F0338627EA}"/>
                </a:ext>
              </a:extLst>
            </p:cNvPr>
            <p:cNvSpPr/>
            <p:nvPr/>
          </p:nvSpPr>
          <p:spPr>
            <a:xfrm>
              <a:off x="991181" y="542443"/>
              <a:ext cx="3530036" cy="5409187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3" name="Рисунок 82">
              <a:extLst>
                <a:ext uri="{FF2B5EF4-FFF2-40B4-BE49-F238E27FC236}">
                  <a16:creationId xmlns:a16="http://schemas.microsoft.com/office/drawing/2014/main" id="{267FDCDB-45AD-6723-EF14-64F6665BB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/>
            <a:stretch>
              <a:fillRect/>
            </a:stretch>
          </p:blipFill>
          <p:spPr>
            <a:xfrm>
              <a:off x="950531" y="639227"/>
              <a:ext cx="1646063" cy="1646063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990AF99-C457-07F5-5A71-602886C2D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/>
            <a:stretch>
              <a:fillRect/>
            </a:stretch>
          </p:blipFill>
          <p:spPr>
            <a:xfrm>
              <a:off x="833598" y="3626575"/>
              <a:ext cx="2359356" cy="2359356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682A2A9D-6802-9A56-29B3-134735508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1631" y="3843941"/>
              <a:ext cx="1901298" cy="1901298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17B3C2F1-DF8F-96A6-9C8E-870F2897A6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/>
            <a:stretch>
              <a:fillRect/>
            </a:stretch>
          </p:blipFill>
          <p:spPr>
            <a:xfrm>
              <a:off x="1025459" y="2169460"/>
              <a:ext cx="1767993" cy="176799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A6233390-3590-F967-A56B-21FD691D7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1644" y="2319071"/>
              <a:ext cx="1702444" cy="1702444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AFD64051-4200-3A81-4DA6-4B8A1CD87F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1136" y="833752"/>
              <a:ext cx="1342748" cy="1342748"/>
            </a:xfrm>
            <a:prstGeom prst="rect">
              <a:avLst/>
            </a:prstGeom>
          </p:spPr>
        </p:pic>
      </p:grp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AA41B387-A612-5B4E-11FB-417C1EB15E21}"/>
              </a:ext>
            </a:extLst>
          </p:cNvPr>
          <p:cNvGrpSpPr/>
          <p:nvPr/>
        </p:nvGrpSpPr>
        <p:grpSpPr>
          <a:xfrm>
            <a:off x="5370195" y="567266"/>
            <a:ext cx="3817089" cy="5419814"/>
            <a:chOff x="5376163" y="577547"/>
            <a:chExt cx="3817089" cy="5419814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7F685D12-3504-2397-0502-A1DE98E47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/>
            <a:stretch>
              <a:fillRect/>
            </a:stretch>
          </p:blipFill>
          <p:spPr>
            <a:xfrm>
              <a:off x="5498571" y="577547"/>
              <a:ext cx="3542083" cy="5419814"/>
            </a:xfrm>
            <a:prstGeom prst="rect">
              <a:avLst/>
            </a:prstGeom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949718C7-38F5-A5D8-5B7A-2FFD3BD45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2334" y="4240618"/>
              <a:ext cx="1648424" cy="1648424"/>
            </a:xfrm>
            <a:prstGeom prst="rect">
              <a:avLst/>
            </a:prstGeom>
          </p:spPr>
        </p:pic>
        <p:pic>
          <p:nvPicPr>
            <p:cNvPr id="85" name="Рисунок 84">
              <a:extLst>
                <a:ext uri="{FF2B5EF4-FFF2-40B4-BE49-F238E27FC236}">
                  <a16:creationId xmlns:a16="http://schemas.microsoft.com/office/drawing/2014/main" id="{E3C55F94-D4BB-E630-168F-DC54D1DA60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3699" y="3631610"/>
              <a:ext cx="2359553" cy="2359553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0400AA88-A7F5-63E0-2F18-A9D21590DD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0365" y="3142187"/>
              <a:ext cx="1399544" cy="1399544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C7004E5-1711-8ADB-9031-67A2A357D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/>
            <a:stretch>
              <a:fillRect/>
            </a:stretch>
          </p:blipFill>
          <p:spPr>
            <a:xfrm>
              <a:off x="5376163" y="1039884"/>
              <a:ext cx="1902117" cy="1896020"/>
            </a:xfrm>
            <a:prstGeom prst="rect">
              <a:avLst/>
            </a:prstGeom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02BA29CE-87EC-E9C1-9288-8928A9B4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7681" y="2263088"/>
              <a:ext cx="1769302" cy="1769302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6BD31C76-E482-F5F8-FD1C-AB054BD16A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/>
            <a:stretch>
              <a:fillRect/>
            </a:stretch>
          </p:blipFill>
          <p:spPr>
            <a:xfrm>
              <a:off x="7922347" y="1523805"/>
              <a:ext cx="1143073" cy="1147170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E7CB82E-DEBD-A0AF-38CC-7376FBD9B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/>
            <a:stretch>
              <a:fillRect/>
            </a:stretch>
          </p:blipFill>
          <p:spPr>
            <a:xfrm>
              <a:off x="6746275" y="705681"/>
              <a:ext cx="1341236" cy="1341236"/>
            </a:xfrm>
            <a:prstGeom prst="rect">
              <a:avLst/>
            </a:prstGeom>
          </p:spPr>
        </p:pic>
      </p:grpSp>
      <p:sp>
        <p:nvSpPr>
          <p:cNvPr id="103" name="Овал 102">
            <a:extLst>
              <a:ext uri="{FF2B5EF4-FFF2-40B4-BE49-F238E27FC236}">
                <a16:creationId xmlns:a16="http://schemas.microsoft.com/office/drawing/2014/main" id="{ED538E4B-AFCF-8565-DE69-1457B22F71E0}"/>
              </a:ext>
            </a:extLst>
          </p:cNvPr>
          <p:cNvSpPr/>
          <p:nvPr/>
        </p:nvSpPr>
        <p:spPr>
          <a:xfrm>
            <a:off x="5616584" y="3029972"/>
            <a:ext cx="1408726" cy="139909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29" name="Группа 128">
            <a:extLst>
              <a:ext uri="{FF2B5EF4-FFF2-40B4-BE49-F238E27FC236}">
                <a16:creationId xmlns:a16="http://schemas.microsoft.com/office/drawing/2014/main" id="{0626B5EA-6C68-618C-5004-03911EE06F23}"/>
              </a:ext>
            </a:extLst>
          </p:cNvPr>
          <p:cNvGrpSpPr/>
          <p:nvPr/>
        </p:nvGrpSpPr>
        <p:grpSpPr>
          <a:xfrm>
            <a:off x="935365" y="400044"/>
            <a:ext cx="3940820" cy="5732979"/>
            <a:chOff x="935365" y="400044"/>
            <a:chExt cx="3940820" cy="5732979"/>
          </a:xfrm>
        </p:grpSpPr>
        <p:sp>
          <p:nvSpPr>
            <p:cNvPr id="104" name="Прямоугольник: скругленные углы 103">
              <a:extLst>
                <a:ext uri="{FF2B5EF4-FFF2-40B4-BE49-F238E27FC236}">
                  <a16:creationId xmlns:a16="http://schemas.microsoft.com/office/drawing/2014/main" id="{AB9C831F-0E41-6B8B-0530-77C1C5128579}"/>
                </a:ext>
              </a:extLst>
            </p:cNvPr>
            <p:cNvSpPr/>
            <p:nvPr/>
          </p:nvSpPr>
          <p:spPr>
            <a:xfrm>
              <a:off x="1000255" y="529498"/>
              <a:ext cx="3569159" cy="54564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2E45DC96-1581-2E34-663E-9E31E505EC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/>
            <a:stretch>
              <a:fillRect/>
            </a:stretch>
          </p:blipFill>
          <p:spPr>
            <a:xfrm>
              <a:off x="1581970" y="3773667"/>
              <a:ext cx="2359356" cy="2359356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D69F926E-81D4-0FB9-5897-7F0905AB6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875539">
              <a:off x="956744" y="3962586"/>
              <a:ext cx="1237939" cy="1582501"/>
            </a:xfrm>
            <a:prstGeom prst="rect">
              <a:avLst/>
            </a:prstGeom>
          </p:spPr>
        </p:pic>
        <p:pic>
          <p:nvPicPr>
            <p:cNvPr id="114" name="Рисунок 113">
              <a:extLst>
                <a:ext uri="{FF2B5EF4-FFF2-40B4-BE49-F238E27FC236}">
                  <a16:creationId xmlns:a16="http://schemas.microsoft.com/office/drawing/2014/main" id="{189741BC-4786-5C4B-96D3-ABE0526C58F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/>
            <a:stretch>
              <a:fillRect/>
            </a:stretch>
          </p:blipFill>
          <p:spPr>
            <a:xfrm>
              <a:off x="3780744" y="5150764"/>
              <a:ext cx="631816" cy="631816"/>
            </a:xfrm>
            <a:prstGeom prst="rect">
              <a:avLst/>
            </a:prstGeom>
          </p:spPr>
        </p:pic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E3BA2F0-5A9D-3B77-C8AF-8EB226E158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8233" y="4082682"/>
              <a:ext cx="861495" cy="874336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28230D2A-9630-817E-9C4D-DA6D2197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/>
            <a:stretch>
              <a:fillRect/>
            </a:stretch>
          </p:blipFill>
          <p:spPr>
            <a:xfrm>
              <a:off x="2388448" y="1491509"/>
              <a:ext cx="2487737" cy="2478625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B03D2696-A8AF-050E-AC95-525C95DB2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365" y="400044"/>
              <a:ext cx="1894992" cy="1897556"/>
            </a:xfrm>
            <a:prstGeom prst="rect">
              <a:avLst/>
            </a:prstGeom>
          </p:spPr>
        </p:pic>
        <p:pic>
          <p:nvPicPr>
            <p:cNvPr id="124" name="Рисунок 123">
              <a:extLst>
                <a:ext uri="{FF2B5EF4-FFF2-40B4-BE49-F238E27FC236}">
                  <a16:creationId xmlns:a16="http://schemas.microsoft.com/office/drawing/2014/main" id="{D3440497-7059-C51B-02D7-2605E87B4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959" y="2060710"/>
              <a:ext cx="1964588" cy="1964588"/>
            </a:xfrm>
            <a:prstGeom prst="rect">
              <a:avLst/>
            </a:prstGeom>
          </p:spPr>
        </p:pic>
        <p:pic>
          <p:nvPicPr>
            <p:cNvPr id="127" name="Рисунок 126">
              <a:extLst>
                <a:ext uri="{FF2B5EF4-FFF2-40B4-BE49-F238E27FC236}">
                  <a16:creationId xmlns:a16="http://schemas.microsoft.com/office/drawing/2014/main" id="{34A74795-5270-0EE5-FCF8-CAC73906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8597" y="870708"/>
              <a:ext cx="1075420" cy="1075420"/>
            </a:xfrm>
            <a:prstGeom prst="rect">
              <a:avLst/>
            </a:prstGeom>
          </p:spPr>
        </p:pic>
      </p:grpSp>
      <p:grpSp>
        <p:nvGrpSpPr>
          <p:cNvPr id="130" name="Группа 129">
            <a:extLst>
              <a:ext uri="{FF2B5EF4-FFF2-40B4-BE49-F238E27FC236}">
                <a16:creationId xmlns:a16="http://schemas.microsoft.com/office/drawing/2014/main" id="{2064340A-27A2-D024-512E-88B2466C86DC}"/>
              </a:ext>
            </a:extLst>
          </p:cNvPr>
          <p:cNvGrpSpPr/>
          <p:nvPr/>
        </p:nvGrpSpPr>
        <p:grpSpPr>
          <a:xfrm>
            <a:off x="5424170" y="385008"/>
            <a:ext cx="3976512" cy="5680224"/>
            <a:chOff x="5424170" y="385008"/>
            <a:chExt cx="3976512" cy="5680224"/>
          </a:xfrm>
        </p:grpSpPr>
        <p:pic>
          <p:nvPicPr>
            <p:cNvPr id="105" name="Рисунок 104">
              <a:extLst>
                <a:ext uri="{FF2B5EF4-FFF2-40B4-BE49-F238E27FC236}">
                  <a16:creationId xmlns:a16="http://schemas.microsoft.com/office/drawing/2014/main" id="{A90D57C1-29CD-69B4-15AA-0CB680A68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9"/>
            <a:stretch>
              <a:fillRect/>
            </a:stretch>
          </p:blipFill>
          <p:spPr>
            <a:xfrm>
              <a:off x="5466767" y="552602"/>
              <a:ext cx="3584759" cy="5468586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84CE4609-5CA5-D23E-FDE1-726BAB29D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7967" y="385008"/>
              <a:ext cx="2359553" cy="2359553"/>
            </a:xfrm>
            <a:prstGeom prst="rect">
              <a:avLst/>
            </a:prstGeom>
          </p:spPr>
        </p:pic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848621ED-53C3-CFE5-B89A-A559261BF5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1"/>
            <a:stretch>
              <a:fillRect/>
            </a:stretch>
          </p:blipFill>
          <p:spPr>
            <a:xfrm>
              <a:off x="7553434" y="3942780"/>
              <a:ext cx="1847248" cy="1987468"/>
            </a:xfrm>
            <a:prstGeom prst="rect">
              <a:avLst/>
            </a:prstGeom>
          </p:spPr>
        </p:pic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82D0F9B3-2935-0D25-551F-BFAA5FBCB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1397" y="3482899"/>
              <a:ext cx="2582333" cy="2582333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C236F988-9FC5-B4DD-47AC-4F5CC8E70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6234" y="2258707"/>
              <a:ext cx="1662851" cy="1662851"/>
            </a:xfrm>
            <a:prstGeom prst="rect">
              <a:avLst/>
            </a:prstGeom>
          </p:spPr>
        </p:pic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917652FD-370D-87A3-02BD-BFE08603F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4"/>
            <a:stretch>
              <a:fillRect/>
            </a:stretch>
          </p:blipFill>
          <p:spPr>
            <a:xfrm>
              <a:off x="5424170" y="2064978"/>
              <a:ext cx="1896020" cy="1896020"/>
            </a:xfrm>
            <a:prstGeom prst="rect">
              <a:avLst/>
            </a:prstGeom>
          </p:spPr>
        </p:pic>
        <p:pic>
          <p:nvPicPr>
            <p:cNvPr id="125" name="Рисунок 124">
              <a:extLst>
                <a:ext uri="{FF2B5EF4-FFF2-40B4-BE49-F238E27FC236}">
                  <a16:creationId xmlns:a16="http://schemas.microsoft.com/office/drawing/2014/main" id="{84F54B91-F06D-4E55-2F14-58D6F0F0D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/>
            <a:stretch>
              <a:fillRect/>
            </a:stretch>
          </p:blipFill>
          <p:spPr>
            <a:xfrm>
              <a:off x="7137615" y="2791609"/>
              <a:ext cx="1013900" cy="1010761"/>
            </a:xfrm>
            <a:prstGeom prst="rect">
              <a:avLst/>
            </a:prstGeom>
          </p:spPr>
        </p:pic>
        <p:pic>
          <p:nvPicPr>
            <p:cNvPr id="128" name="Рисунок 127">
              <a:extLst>
                <a:ext uri="{FF2B5EF4-FFF2-40B4-BE49-F238E27FC236}">
                  <a16:creationId xmlns:a16="http://schemas.microsoft.com/office/drawing/2014/main" id="{CB81D619-2B70-ED49-18FE-4102731DA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/>
            <a:stretch>
              <a:fillRect/>
            </a:stretch>
          </p:blipFill>
          <p:spPr>
            <a:xfrm>
              <a:off x="5531102" y="740301"/>
              <a:ext cx="1072989" cy="1072989"/>
            </a:xfrm>
            <a:prstGeom prst="rect">
              <a:avLst/>
            </a:prstGeom>
          </p:spPr>
        </p:pic>
      </p:grpSp>
      <p:sp>
        <p:nvSpPr>
          <p:cNvPr id="131" name="Овал 130">
            <a:extLst>
              <a:ext uri="{FF2B5EF4-FFF2-40B4-BE49-F238E27FC236}">
                <a16:creationId xmlns:a16="http://schemas.microsoft.com/office/drawing/2014/main" id="{F207886A-FD87-43A7-DE70-084B3152988D}"/>
              </a:ext>
            </a:extLst>
          </p:cNvPr>
          <p:cNvSpPr/>
          <p:nvPr/>
        </p:nvSpPr>
        <p:spPr>
          <a:xfrm>
            <a:off x="3743742" y="4012178"/>
            <a:ext cx="761301" cy="96721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C4D5F493-B380-D1B8-02EE-A2271D58EA9A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400" y="97196"/>
            <a:ext cx="1071721" cy="973677"/>
          </a:xfrm>
          <a:prstGeom prst="rect">
            <a:avLst/>
          </a:prstGeom>
        </p:spPr>
      </p:pic>
      <p:pic>
        <p:nvPicPr>
          <p:cNvPr id="135" name="Рисунок 134">
            <a:extLst>
              <a:ext uri="{FF2B5EF4-FFF2-40B4-BE49-F238E27FC236}">
                <a16:creationId xmlns:a16="http://schemas.microsoft.com/office/drawing/2014/main" id="{A14310A3-A25D-0568-ADB9-9D53BA39888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792" y="305227"/>
            <a:ext cx="5854928" cy="6177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7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50" grpId="0" animBg="1"/>
      <p:bldP spid="50" grpId="1" animBg="1"/>
      <p:bldP spid="78" grpId="0" animBg="1"/>
      <p:bldP spid="78" grpId="1" animBg="1"/>
      <p:bldP spid="103" grpId="0" animBg="1"/>
      <p:bldP spid="103" grpId="1" animBg="1"/>
      <p:bldP spid="131" grpId="0" animBg="1"/>
      <p:bldP spid="131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9FC0DC5-1F4F-4D6F-8A1B-AA033157AD4C}"/>
</file>

<file path=customXml/itemProps2.xml><?xml version="1.0" encoding="utf-8"?>
<ds:datastoreItem xmlns:ds="http://schemas.openxmlformats.org/officeDocument/2006/customXml" ds:itemID="{3FCFDA00-DD61-4823-A3A2-A4EDB446A5D0}"/>
</file>

<file path=customXml/itemProps3.xml><?xml version="1.0" encoding="utf-8"?>
<ds:datastoreItem xmlns:ds="http://schemas.openxmlformats.org/officeDocument/2006/customXml" ds:itemID="{03C03659-7A74-49EE-8852-1A2F4564A0C6}"/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2</cp:revision>
  <dcterms:created xsi:type="dcterms:W3CDTF">2025-12-29T00:21:27Z</dcterms:created>
  <dcterms:modified xsi:type="dcterms:W3CDTF">2025-12-29T14:12:23Z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