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94686"/>
  </p:normalViewPr>
  <p:slideViewPr>
    <p:cSldViewPr snapToGrid="0">
      <p:cViewPr varScale="1">
        <p:scale>
          <a:sx n="109" d="100"/>
          <a:sy n="109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DB0D9-3771-DD8B-FDB7-2F656309A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C06ABD-5553-5AE2-553D-63A8A64EC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8C1972-35A7-878B-75B1-7E98D862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EC6F-85F4-6243-9B3A-42C097300164}" type="datetimeFigureOut">
              <a:rPr lang="ru-UA" smtClean="0"/>
              <a:t>01/01/2026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6532C-7A88-E473-7FA6-4D9538278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F1305-CA06-A656-1A70-BFE10B6C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03CE-330C-4948-9C52-A172241F19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923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CF965-EDB0-ACA9-F0FB-8A409F198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6AB580-0DC2-D1C4-C4F4-46C6C83FD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0ECA1A-6A5B-9795-27A8-A1B62593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EC6F-85F4-6243-9B3A-42C097300164}" type="datetimeFigureOut">
              <a:rPr lang="ru-UA" smtClean="0"/>
              <a:t>01/01/2026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E25B28-8F73-ACCA-80BB-50AC7BB1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44C95-9F7F-1234-6FD3-EDFD1DB4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03CE-330C-4948-9C52-A172241F19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114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92A661-2CAA-8264-22A2-B609C9FDB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06BAC1-1217-3F0B-62B2-1C45F86CA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3FFB00-6FA6-A243-9096-A869659D5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EC6F-85F4-6243-9B3A-42C097300164}" type="datetimeFigureOut">
              <a:rPr lang="ru-UA" smtClean="0"/>
              <a:t>01/01/2026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3D7152-4FA9-A7D6-CA73-4B17E79AC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C86165-CAD9-6462-1ADF-37D32B9B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03CE-330C-4948-9C52-A172241F19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489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56DBE-0D5F-C352-0520-0EDC3FBB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33C7A6-C8AC-F0FC-654A-FB6A15F79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E4FF80-B21B-71A5-CF20-22BFAFE1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EC6F-85F4-6243-9B3A-42C097300164}" type="datetimeFigureOut">
              <a:rPr lang="ru-UA" smtClean="0"/>
              <a:t>01/01/2026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19663F-8721-D859-E531-E92FE4336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824518-DB29-2BA5-FE9A-2F8517BD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03CE-330C-4948-9C52-A172241F19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434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FA35B-B8D7-98A8-A2FB-5C783DF15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2F93FC-7DFD-A5EB-86F1-911D76118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7656A2-11BB-B14B-7C54-EF461FD3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EC6F-85F4-6243-9B3A-42C097300164}" type="datetimeFigureOut">
              <a:rPr lang="ru-UA" smtClean="0"/>
              <a:t>01/01/2026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82DB2-8580-FCE6-025C-33FC6F0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B6E15-E508-3B87-2829-172A9F4D8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03CE-330C-4948-9C52-A172241F19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336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09140-BFD1-A455-339F-F94BA8D5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28B094-F879-72FF-7441-036341630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1699BB-3191-AC04-3F81-8D97A31D1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D46033-9BAC-C4E9-B2D6-3E95ECF9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EC6F-85F4-6243-9B3A-42C097300164}" type="datetimeFigureOut">
              <a:rPr lang="ru-UA" smtClean="0"/>
              <a:t>01/01/2026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011D4D-FC65-36DD-CE8C-D3574CBB5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4E46C9-2E40-C305-2E77-8DD1F6E1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03CE-330C-4948-9C52-A172241F19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700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77652-C676-D41E-C806-BD8E74CC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5773B3-7286-8FA4-6418-6ADE673D1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0FFBED-BC76-CCBD-0B58-69F09EAFE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016DF-21F2-19D5-2610-34A7400C0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D34DD5-7870-D715-DFC8-0AF5700F28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7727A9-24A9-7E9F-775E-5BF60E1FF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EC6F-85F4-6243-9B3A-42C097300164}" type="datetimeFigureOut">
              <a:rPr lang="ru-UA" smtClean="0"/>
              <a:t>01/01/2026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62D66B-F4C9-DBB3-CAC3-0ACD59623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C552E9-F932-1AA7-4D4D-722055CB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03CE-330C-4948-9C52-A172241F19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311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97B48-14D6-8BAC-641C-21A302617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C5C281-2F41-E3CE-B966-DE5C244FF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EC6F-85F4-6243-9B3A-42C097300164}" type="datetimeFigureOut">
              <a:rPr lang="ru-UA" smtClean="0"/>
              <a:t>01/01/2026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95D78C-4BE1-9FD1-3F6A-93AC88CCC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387232-1068-D695-1F72-0A994065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03CE-330C-4948-9C52-A172241F19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927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AA415C-808B-C62F-8484-F0D3C804E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EC6F-85F4-6243-9B3A-42C097300164}" type="datetimeFigureOut">
              <a:rPr lang="ru-UA" smtClean="0"/>
              <a:t>01/01/2026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715AB24-D531-91AD-B0F1-663CF7501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2F4DE3-454D-FE21-C967-8883E679C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03CE-330C-4948-9C52-A172241F19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96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1314F-EA76-EE23-251A-1BADD227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7BF629-1880-4C15-C90B-706A2B4AF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0A6759-9BC5-B537-F4D1-6ABE23813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73B271-381E-81B1-5198-239D6F292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EC6F-85F4-6243-9B3A-42C097300164}" type="datetimeFigureOut">
              <a:rPr lang="ru-UA" smtClean="0"/>
              <a:t>01/01/2026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4ADB82-60C9-F81E-445A-C23BB8D1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7CC340-027E-27C7-D99D-1657ADDE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03CE-330C-4948-9C52-A172241F19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890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E65C9-A032-1F3E-09E3-4897F39E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6221A3-DC9B-F40A-2033-A7DDF45A7C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97E531-D55F-4C40-BEB3-A7C478312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A1D919-A6A8-1CC7-2633-96FCC0E3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EC6F-85F4-6243-9B3A-42C097300164}" type="datetimeFigureOut">
              <a:rPr lang="ru-UA" smtClean="0"/>
              <a:t>01/01/2026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698E46-8E12-0220-F53F-3F97ADE19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D14CD4-B32F-57A6-F0A4-2C7D429E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03CE-330C-4948-9C52-A172241F19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85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C69F0-1C92-F241-9E06-093C41418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39C83-B564-52AF-409B-E4EC4A0B7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494E5-020C-429D-C565-5AEDACA6B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6EC6F-85F4-6243-9B3A-42C097300164}" type="datetimeFigureOut">
              <a:rPr lang="ru-UA" smtClean="0"/>
              <a:t>01/01/2026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13458E-E227-6686-BFEE-F157ED9F0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28B80C-B143-CBA5-7366-9BEA23054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F03CE-330C-4948-9C52-A172241F19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198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D16BB9-D4E6-7B22-A9B2-5A2BE3E35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1" y="-1"/>
            <a:ext cx="12214411" cy="6845439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2E2A22A-6BE5-F2D2-4DC4-3CD855EA31C3}"/>
              </a:ext>
            </a:extLst>
          </p:cNvPr>
          <p:cNvGrpSpPr/>
          <p:nvPr/>
        </p:nvGrpSpPr>
        <p:grpSpPr>
          <a:xfrm>
            <a:off x="2388664" y="172129"/>
            <a:ext cx="3252480" cy="3117501"/>
            <a:chOff x="1871003" y="518998"/>
            <a:chExt cx="3432518" cy="3416439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874A9B3C-C06A-C04E-0D44-878A3814AE35}"/>
                </a:ext>
              </a:extLst>
            </p:cNvPr>
            <p:cNvSpPr/>
            <p:nvPr/>
          </p:nvSpPr>
          <p:spPr>
            <a:xfrm>
              <a:off x="1871003" y="518998"/>
              <a:ext cx="3432518" cy="341643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66FEFAF-D4D4-15BB-5416-6B393FA62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4538" y="624493"/>
              <a:ext cx="3205447" cy="3205447"/>
            </a:xfrm>
            <a:prstGeom prst="round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BE83558-14F7-F0BC-FA58-C31BED363F49}"/>
              </a:ext>
            </a:extLst>
          </p:cNvPr>
          <p:cNvGrpSpPr/>
          <p:nvPr/>
        </p:nvGrpSpPr>
        <p:grpSpPr>
          <a:xfrm>
            <a:off x="6316818" y="172129"/>
            <a:ext cx="3252480" cy="3117501"/>
            <a:chOff x="5624732" y="624493"/>
            <a:chExt cx="3432518" cy="3416439"/>
          </a:xfrm>
        </p:grpSpPr>
        <p:sp>
          <p:nvSpPr>
            <p:cNvPr id="18" name="Скругленный прямоугольник 17">
              <a:extLst>
                <a:ext uri="{FF2B5EF4-FFF2-40B4-BE49-F238E27FC236}">
                  <a16:creationId xmlns:a16="http://schemas.microsoft.com/office/drawing/2014/main" id="{258A8160-B6C4-258A-71FD-661F3F76A711}"/>
                </a:ext>
              </a:extLst>
            </p:cNvPr>
            <p:cNvSpPr/>
            <p:nvPr/>
          </p:nvSpPr>
          <p:spPr>
            <a:xfrm>
              <a:off x="5624732" y="624493"/>
              <a:ext cx="3432518" cy="341643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8D4997-CA7B-081B-E11B-D62C89D95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38268" y="729988"/>
              <a:ext cx="3205446" cy="3205447"/>
            </a:xfrm>
            <a:prstGeom prst="roundRect">
              <a:avLst/>
            </a:prstGeom>
          </p:spPr>
        </p:pic>
      </p:grp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E3DA1BA7-4C54-019E-DE6C-E92D9CA72585}"/>
              </a:ext>
            </a:extLst>
          </p:cNvPr>
          <p:cNvSpPr/>
          <p:nvPr/>
        </p:nvSpPr>
        <p:spPr>
          <a:xfrm>
            <a:off x="6316818" y="3461758"/>
            <a:ext cx="3252480" cy="311750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CC1042C-02EF-7A67-DF22-B83551327B3D}"/>
              </a:ext>
            </a:extLst>
          </p:cNvPr>
          <p:cNvGrpSpPr/>
          <p:nvPr/>
        </p:nvGrpSpPr>
        <p:grpSpPr>
          <a:xfrm>
            <a:off x="2388663" y="3461760"/>
            <a:ext cx="3252480" cy="3117501"/>
            <a:chOff x="2388663" y="3461760"/>
            <a:chExt cx="3252480" cy="3117501"/>
          </a:xfrm>
        </p:grpSpPr>
        <p:sp>
          <p:nvSpPr>
            <p:cNvPr id="24" name="Скругленный прямоугольник 23">
              <a:extLst>
                <a:ext uri="{FF2B5EF4-FFF2-40B4-BE49-F238E27FC236}">
                  <a16:creationId xmlns:a16="http://schemas.microsoft.com/office/drawing/2014/main" id="{4F3964E8-6544-66E0-3C09-280043F8150A}"/>
                </a:ext>
              </a:extLst>
            </p:cNvPr>
            <p:cNvSpPr/>
            <p:nvPr/>
          </p:nvSpPr>
          <p:spPr>
            <a:xfrm>
              <a:off x="2388663" y="3461760"/>
              <a:ext cx="3252480" cy="311750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7340597-C827-4CA8-8C74-53A968EB7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96244" y="3537343"/>
              <a:ext cx="3037319" cy="2966329"/>
            </a:xfrm>
            <a:prstGeom prst="roundRect">
              <a:avLst/>
            </a:prstGeom>
          </p:spPr>
        </p:pic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A47101E-5472-EC47-BD86-0A6D4D2BF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4399" y="3578642"/>
            <a:ext cx="3037318" cy="2883729"/>
          </a:xfrm>
          <a:prstGeom prst="round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02C5CEA-276D-3341-C91C-D4ADCADAB9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6755" y="329057"/>
            <a:ext cx="3436291" cy="250756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B78C0E6-FF91-1CE4-E1BD-39AB9C1132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465" y="3644129"/>
            <a:ext cx="3436291" cy="250756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C7B4AC0-CFC2-1A16-CC2E-F38BA9A92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6756" y="3623709"/>
            <a:ext cx="3436291" cy="250756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602F04-87CC-EAE5-ED47-CF9AD8566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4912" y="321496"/>
            <a:ext cx="3436291" cy="250756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0AE5E75-EC16-A545-B234-099501FCCE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3169" y="0"/>
            <a:ext cx="6585661" cy="6858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DFD7D10-A0A1-86EC-217A-16D658E6EA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76841" y="-69372"/>
            <a:ext cx="1689100" cy="164465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F0C89E3-E6EB-FC20-EB20-E6503A4BD7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23728" y="3921867"/>
            <a:ext cx="2229826" cy="222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0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924572-9719-445C-96C7-A5F3AF0BCEDA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D04004AA-4BFB-4509-AA58-AED92214FB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32EE03-44A3-4A88-A159-51E739028A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4</cp:revision>
  <dcterms:created xsi:type="dcterms:W3CDTF">2025-12-27T15:53:44Z</dcterms:created>
  <dcterms:modified xsi:type="dcterms:W3CDTF">2026-01-01T20:51:40Z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