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1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7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0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0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0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58B8-4F84-49EE-8664-74FC4234B23F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34CE-4298-4887-BADB-0FAE2691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3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6858" cy="6885005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1655928" y="197512"/>
            <a:ext cx="6629531" cy="643597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83" y="1053211"/>
            <a:ext cx="1261774" cy="126177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473344" y="752589"/>
            <a:ext cx="2083007" cy="2115926"/>
            <a:chOff x="-155660" y="3040892"/>
            <a:chExt cx="2083007" cy="211592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62" y="3402722"/>
              <a:ext cx="1070973" cy="1392266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2446" y="2889494"/>
            <a:ext cx="1228557" cy="12285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32" y="1059624"/>
            <a:ext cx="1159770" cy="11597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82">
            <a:off x="1785625" y="2005620"/>
            <a:ext cx="1668535" cy="166853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296385" y="303392"/>
            <a:ext cx="2083007" cy="2115926"/>
            <a:chOff x="-155660" y="3040892"/>
            <a:chExt cx="2083007" cy="211592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87" y="3545817"/>
              <a:ext cx="1312202" cy="1073772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64" y="4231837"/>
            <a:ext cx="1529557" cy="1529557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294330" y="3849908"/>
            <a:ext cx="2083007" cy="2115926"/>
            <a:chOff x="-155660" y="3040892"/>
            <a:chExt cx="2083007" cy="21159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5" y="3402722"/>
              <a:ext cx="1392266" cy="1392266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908">
            <a:off x="6152180" y="2967373"/>
            <a:ext cx="1823078" cy="182307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106928" y="2790214"/>
            <a:ext cx="2083007" cy="2115926"/>
            <a:chOff x="-155660" y="3040892"/>
            <a:chExt cx="2083007" cy="211592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62" y="3402722"/>
              <a:ext cx="1388573" cy="1392266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14" y="5222922"/>
            <a:ext cx="1137157" cy="113715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685275" y="1681506"/>
            <a:ext cx="2083007" cy="2115926"/>
            <a:chOff x="-155660" y="3040892"/>
            <a:chExt cx="2083007" cy="211592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35" y="3402722"/>
              <a:ext cx="1358627" cy="1392266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88" y="3937709"/>
            <a:ext cx="2607698" cy="260769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4" y="5687468"/>
            <a:ext cx="983666" cy="89298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304420" y="4478406"/>
            <a:ext cx="2083007" cy="2115926"/>
            <a:chOff x="-155660" y="3040892"/>
            <a:chExt cx="2083007" cy="211592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15" y="3402722"/>
              <a:ext cx="1392266" cy="1392266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790215" y="2352431"/>
            <a:ext cx="2083007" cy="2115926"/>
            <a:chOff x="-155660" y="3040892"/>
            <a:chExt cx="2083007" cy="211592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660" y="3040892"/>
              <a:ext cx="2083007" cy="211592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74" y="3390826"/>
              <a:ext cx="1459337" cy="127692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79" y="215725"/>
            <a:ext cx="6289627" cy="64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417 C 0.00651 0.06458 0.03034 0.1081 0.0543 0.1081 C 0.07813 0.1081 0.09844 0.06458 0.10495 0.00417 C 0.11511 0.06458 0.13542 0.1081 0.15938 0.1081 C 0.18321 0.1081 0.20352 0.06458 0.21003 0.00417 C 0.22019 0.06458 0.2405 0.1081 0.26433 0.1081 C 0.28829 0.1081 0.31211 0.06458 0.31875 0.00417 C 0.32526 0.06458 0.34558 0.1081 0.37305 0.1081 C 0.39336 0.1081 0.41719 0.06458 0.42383 0.00417 C 0.43034 0.06458 0.45417 0.1081 0.47813 0.1081 C 0.50196 0.1081 0.52227 0.06458 0.52878 0.00417 C 0.53894 0.06458 0.55925 0.1081 0.58321 0.1081 C 0.60704 0.1081 0.62735 0.06458 0.6375 0.00417 C 0.64401 0.06458 0.66433 0.1081 0.68815 0.1081 C 0.71211 0.1081 0.73594 0.06458 0.74258 0.00417 C 0.74909 0.06458 0.7694 0.1081 0.79688 0.1081 C 0.82071 0.1081 0.84102 0.06458 0.84766 0.00417 " pathEditMode="relative" rAng="0" ptsTypes="AAAAAAAAAAAAAAAAA">
                                      <p:cBhvr>
                                        <p:cTn id="7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83" y="518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C -0.00365 0.06296 -0.01654 0.1081 -0.02943 0.1081 C -0.04219 0.1081 -0.05325 0.06296 -0.05677 1.11111E-6 C -0.06224 0.06296 -0.07318 0.1081 -0.08607 0.1081 C -0.09896 0.1081 -0.1099 0.06296 -0.11354 1.11111E-6 C -0.11901 0.06296 -0.12995 0.1081 -0.14284 0.1081 C -0.15573 0.1081 -0.16849 0.06296 -0.17213 1.11111E-6 C -0.17565 0.06296 -0.18672 0.1081 -0.20143 0.1081 C -0.21237 0.1081 -0.22526 0.06296 -0.22878 1.11111E-6 C -0.23242 0.06296 -0.24531 0.1081 -0.2582 0.1081 C -0.27096 0.1081 -0.28203 0.06296 -0.28555 1.11111E-6 C -0.29101 0.06296 -0.30195 0.1081 -0.31484 0.1081 C -0.32773 0.1081 -0.33867 0.06296 -0.34414 1.11111E-6 C -0.34779 0.06296 -0.35859 0.1081 -0.37148 0.1081 C -0.38424 0.1081 -0.397 0.06296 -0.40078 1.11111E-6 C -0.40417 0.06296 -0.41536 0.1081 -0.43008 0.1081 C -0.44297 0.1081 -0.45391 0.06296 -0.45755 1.11111E-6 " pathEditMode="relative" rAng="0" ptsTypes="AAAAAAAAAAAAAAAAA">
                                      <p:cBhvr>
                                        <p:cTn id="7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78" y="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0.00508 0.06296 -0.02318 0.1081 -0.04128 0.1081 C -0.05937 0.1081 -0.07487 0.06296 -0.07982 -3.7037E-7 C -0.0875 0.06296 -0.10299 0.1081 -0.12109 0.1081 C -0.13919 0.1081 -0.15456 0.06296 -0.15963 -3.7037E-7 C -0.16732 0.06296 -0.18281 0.1081 -0.20091 0.1081 C -0.21901 0.1081 -0.23711 0.06296 -0.24206 -3.7037E-7 C -0.24713 0.06296 -0.2625 0.1081 -0.28333 0.1081 C -0.2987 0.1081 -0.3168 0.06296 -0.32187 -3.7037E-7 C -0.32695 0.06296 -0.34505 0.1081 -0.36315 0.1081 C -0.38125 0.1081 -0.39661 0.06296 -0.40169 -3.7037E-7 C -0.40937 0.06296 -0.42474 0.1081 -0.44284 0.1081 C -0.46094 0.1081 -0.47643 0.06296 -0.48411 -3.7037E-7 C -0.48919 0.06296 -0.50456 0.1081 -0.52266 0.1081 C -0.54075 0.1081 -0.55872 0.06296 -0.5638 -3.7037E-7 C -0.56875 0.06296 -0.58424 0.1081 -0.60495 0.1081 C -0.62305 0.1081 -0.63854 0.06296 -0.64362 -3.7037E-7 " pathEditMode="relative" rAng="0" ptsTypes="AAAAAAAAAAAAAAAAA">
                                      <p:cBhvr>
                                        <p:cTn id="7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539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139 C -0.00547 0.06343 -0.02448 0.1081 -0.04336 0.1081 C -0.06237 0.1081 -0.07839 0.06343 -0.0836 0.00139 C -0.09167 0.06343 -0.10795 0.1081 -0.12683 0.1081 C -0.14558 0.1081 -0.16185 0.06343 -0.16706 0.00139 C -0.17513 0.06343 -0.19141 0.1081 -0.21029 0.1081 C -0.22917 0.1081 -0.24818 0.06343 -0.25352 0.00139 C -0.2586 0.06343 -0.27474 0.1081 -0.29649 0.1081 C -0.31263 0.1081 -0.33164 0.06343 -0.33672 0.00139 C -0.34219 0.06343 -0.3612 0.1081 -0.38008 0.1081 C -0.39909 0.1081 -0.41511 0.06343 -0.42032 0.00139 C -0.42839 0.06343 -0.44466 0.1081 -0.46354 0.1081 C -0.48229 0.1081 -0.49857 0.06343 -0.50677 0.00139 C -0.51185 0.06343 -0.52813 0.1081 -0.54701 0.1081 C -0.56589 0.1081 -0.58477 0.06343 -0.59011 0.00139 C -0.59519 0.06343 -0.61133 0.1081 -0.63308 0.1081 C -0.65222 0.1081 -0.66823 0.06343 -0.67344 0.00139 " pathEditMode="relative" rAng="0" ptsTypes="AAAAAAAAAAAAAAAAA">
                                      <p:cBhvr>
                                        <p:cTn id="7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72" y="532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50859 -0.13472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-673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52201 -0.85764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-428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77032 -0.32708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16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6517BC-4C24-4D41-9543-88B4567E423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A8B1752-60DB-41EA-A0DC-A8F9548A41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0FB832-B5DC-499C-9497-97F5C53F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2025-12-29T07:57:13Z</dcterms:created>
  <dcterms:modified xsi:type="dcterms:W3CDTF">2026-01-01T20:41:52Z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