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293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BA115-3B9C-1B1C-8731-71A6C14DC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3A73B1-EB3B-C182-C64D-4C81719AD8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BAF04A-7BB4-8402-421B-DA805C66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0621DD-3D53-C50F-2F6F-EC5733838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9BCCB6-F215-B45A-FA05-2870AC016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819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82BEAB-3F5F-B496-D9AB-71267775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F3FDFC-9B72-5088-13A5-701A8F5B0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A8FCC6-0688-3E3F-B436-E96DACFF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22018C-FA60-E92B-7610-01BAC46B0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504E32-2C08-D465-62AA-F8BA008E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77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436C01-AD8A-04C3-01AC-ED43B93BB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62BB0E-A45E-087B-A4E5-61441128A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DC20B5-C3CC-C90E-D852-8ADF22F00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A67DFD-B116-A6DE-F28C-5F5A8C53E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00EFA7-2284-8B8F-BFF8-6A420F9AD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72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1FFE6C-A5CD-411C-C5B1-A2E7FC089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C4F081-6CD0-4549-71ED-8698B4D561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9EE771-7498-7160-9965-C0652ADA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5CFF05-1A5E-9B85-F6F9-EEB6FCC9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1159C2-9D59-3F3A-3BF5-20A690BD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18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38776A-A701-BBAF-4D46-E4F76D14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62DE9-16C3-66F2-367B-37DE0E033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CC7BE1-677A-72F8-2E8F-4D42CC7F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7C6E75-5607-AD53-1BD7-C3041C127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F55B9-63D3-48C5-9294-866662C29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74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F9B3B-9E81-BE97-6E82-6837E3180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DDBA16-4D9C-65CA-CD1E-9817325F0C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DED4DD-D5F2-0980-6B79-43EAD5748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B9F8D4-7916-1C97-DC01-F17A8DE0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DBD4F0-0664-701A-4EC7-4C3C3D8AC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8692844-9683-0CB9-7EFD-8FCE8EC0D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071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57F160-9154-6086-F9A6-6C074CD2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776516-AD38-9890-AD0D-60866C978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ACF384-618A-4303-497B-3B2C8CCABB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C50FF2F-EFB5-7C16-1946-BD47946B8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F98A66-ABA9-C4BA-8227-EA34441A0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5085BE3-A600-65E2-DFB9-B1DB675B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DB51BB1-C693-4CBE-00CF-0C9EBE63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94E4680-4445-B690-A107-741D9125C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12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5C4777-E2BD-6716-A526-8BC161B78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6055060-4802-7E2F-E13C-37D39CF44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0F80B0-AE90-DC84-A03A-F825DC61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018FBF-C962-7C59-49C1-3130879E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00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60BC5C8-FB3A-72DA-3595-6EE33DB82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5B557A-D9AE-0F14-C0D2-9CFE91213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F1F75A-700A-FA62-E742-15009AE8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004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DDCC1-B9F8-1EEC-32B1-F6CE66D9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4A47C9-312F-4771-48C5-501950C67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AAFF15-D1BE-2FDD-1169-8C1925B94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0397CA-0B87-2494-74FF-3F70D8CFF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3997A9-5544-AE29-E6C5-4D039C85E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BAF10B-936A-93C7-0E89-BB3C465D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05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2B0E07-6E9F-EBAD-28AB-71B059D0F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ACFD88-CCB9-2682-AA12-AB143C27A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8F4FE9-5BC7-18B5-DB65-C2FF4FE3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DB4718-738D-C749-A2B5-273FC53AE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C3658A-22E9-E34E-5511-AED434BE4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CA5359-1CD8-18CD-9193-69DDC2974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82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B1B72-CA53-1147-0EF0-22152EC41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8AB61F-7221-BA14-94B7-128B500D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5221D6-7D83-9466-377F-D2B4F4668C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3D5A4-EE3E-4AEF-BD7D-405EF1D2172A}" type="datetimeFigureOut">
              <a:rPr lang="ru-RU" smtClean="0"/>
              <a:t>01.01.2026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D07BB7-EADB-DC52-15D5-482E14CC9A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ECE178-45CA-319C-2B6F-049C519D43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EDF7-4645-4198-BE61-8495B3E7C1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5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6C2B0-386D-2263-2C4C-B171044D5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3133"/>
            <a:ext cx="12357099" cy="70611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83AF00-C62B-A46A-90FA-6E561E1E9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268" y="3429000"/>
            <a:ext cx="3217333" cy="3217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8BA30C-700F-13F3-9978-1E090A230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430" y="732387"/>
            <a:ext cx="5537200" cy="5537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F217-2D85-F949-F100-00AB783BE1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0830" y="783187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7DCA754-56B6-8F08-908C-99DF92D4EE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5430" y="783187"/>
            <a:ext cx="5486400" cy="54864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B2FA2D-6AB8-DD49-D90F-EAFD8995A0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5" y="827860"/>
            <a:ext cx="5456766" cy="54567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F7D737-EB50-6301-621A-355EB7562E0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805" y="783187"/>
            <a:ext cx="5554132" cy="55541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DF5E4E5-6812-99EA-F0F4-B1241BFB03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249" y="827860"/>
            <a:ext cx="5521240" cy="55212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01A5443-E879-5D3A-A4FB-6D93D3789C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9" y="98124"/>
            <a:ext cx="1363128" cy="126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E0414B6D-5FA7-7DF4-89B6-C26473694F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026" y="98124"/>
            <a:ext cx="2820869" cy="296704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05A4AF-B777-61A5-BF84-BE71F021F1A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42989" y="98124"/>
            <a:ext cx="1942116" cy="19421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0CA7E1-DFAB-CA5F-1ABB-C5538FBBB3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28764" y="126931"/>
            <a:ext cx="1942116" cy="19421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00C264-3861-FD04-77DE-DF43815701F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03114" y="126931"/>
            <a:ext cx="1942116" cy="19421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3B977-0558-1644-F7B3-BC5BDAABB5B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16436" y="2040240"/>
            <a:ext cx="1942116" cy="1942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733677-9B7E-A68F-AD84-80CD0D2BB18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27611" y="2094115"/>
            <a:ext cx="1942116" cy="19421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23F308F-091D-5C1C-5B8F-46CE07687A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98034" y="2081654"/>
            <a:ext cx="1942116" cy="1942116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6657558-B5DA-2C24-9F07-04386ABCE08B}"/>
              </a:ext>
            </a:extLst>
          </p:cNvPr>
          <p:cNvSpPr/>
          <p:nvPr/>
        </p:nvSpPr>
        <p:spPr>
          <a:xfrm>
            <a:off x="314633" y="4142526"/>
            <a:ext cx="8761636" cy="250380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Кто отправился в поход?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Чем они занимались в походе?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С каким настроением они вернулись домой?</a:t>
            </a:r>
          </a:p>
        </p:txBody>
      </p:sp>
    </p:spTree>
    <p:extLst>
      <p:ext uri="{BB962C8B-B14F-4D97-AF65-F5344CB8AC3E}">
        <p14:creationId xmlns:p14="http://schemas.microsoft.com/office/powerpoint/2010/main" val="356245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063A55DB-B780-4787-8E3E-B5F4B584D3C2}"/>
</file>

<file path=customXml/itemProps2.xml><?xml version="1.0" encoding="utf-8"?>
<ds:datastoreItem xmlns:ds="http://schemas.openxmlformats.org/officeDocument/2006/customXml" ds:itemID="{09D4ACB7-EF32-4C79-A25D-CA4040BE3DB8}"/>
</file>

<file path=customXml/itemProps3.xml><?xml version="1.0" encoding="utf-8"?>
<ds:datastoreItem xmlns:ds="http://schemas.openxmlformats.org/officeDocument/2006/customXml" ds:itemID="{EC586B40-C876-4924-B0C4-69D95E75793A}"/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18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2025-12-28T22:20:11Z</dcterms:created>
  <dcterms:modified xsi:type="dcterms:W3CDTF">2026-01-01T20:21:52Z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