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29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A062-03C3-47BC-BFA0-871E786AC2D3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C2EB-9507-46AC-8C17-CE3AD37B2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6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FC2EB-9507-46AC-8C17-CE3AD37B25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A48A5-FFD1-58A5-B20F-AD400400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6FC17-CF07-8567-E509-DE03A8D5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122E4-55FA-A0CA-1A53-8BEBA998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43A60-3FB8-D843-30F6-645F0434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D2A73-1496-11EC-C58B-2C5E952A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D6EB-72EE-B504-5996-BE1A41F8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5E29BA-ACFD-D362-CE3F-2908B7F7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72AB5-C1C1-102B-8109-8FD0FC1F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81350-8062-BFE7-A37B-9B9FEB18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01ADF1-DD30-581E-02E4-951DDA67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E18E99-1CD3-CFAA-A7EA-6CEDAFBF3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A9968-B40F-8E65-D1AA-6A7025E1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5D9C1-223F-7122-AABE-A7773C43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C0A5E-85D7-B0C8-D7D2-22C008C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EBA25-2108-D73F-D691-74B3471E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5150-F764-4CF4-E5CC-79250AE1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2FF3E-08BD-5E46-9484-02CA6BD1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030F4-C69C-EF03-C1A4-28583115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02757-25FA-7495-0603-B131CD67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E5F8F-A15E-BDF4-E55D-7941D569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6E23-38E0-5A21-1A37-C296752C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1CB596-84D9-47FD-C373-48456049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67979-14FB-57D3-FC43-F3B81026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47AE3-3777-1970-BD7D-0D8504C0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ADD4-797A-78BB-BFDB-DCDDA882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7C7B-7AC5-93B9-828B-ED29CBC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4EB20-36B2-561D-801C-5158FD4D7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0FD342-A88B-AF81-8632-4C46C4BC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B1685-95EC-F40E-B331-E8A25C6B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FFAA3-EBB3-0A85-E144-D89AEC27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46F0D-8D27-9A58-1EDC-F025AE5C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9A2AE-7132-C360-E0B6-23A9A28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32E17-6068-D0F4-5C1B-5B713282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B19A7-1425-2853-AD43-89BAB7B3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431B1-8C38-B30A-737D-FA665B378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F885A-26BF-4BCA-657C-CC90EF2E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79FB41-A5B5-AA13-454C-C1310B5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526CA2-CD39-9D0A-D8A4-7FF0CEDD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5EC72-0A42-EDBA-E066-80C9770D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44A27-CE58-5CC0-598B-8FA3ED8C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50A32E-F523-54E4-8281-644D9DA7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4FF71-4C7B-C277-9F90-9EE0A5B1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815F88-1D76-76FA-EBBC-A556878D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639C78-ACFD-C3F8-5F26-E9B04C60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ADEF6-21D3-7280-058A-27EC233A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E9D627-679B-0022-82C8-F423DCC5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A133C-725D-CDAC-69A6-DB009E4B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07B30-138D-D9A3-BAC5-023FEA4E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635DD-07DD-7327-929B-0F32660F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8C9B3D-AD6F-0405-D48B-0B0AE3A8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D589C-4EFE-2F2F-17FA-40F9DD15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13A23-D5F1-3DA3-28BA-7180BB49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2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74618-1917-C535-1958-81FDD26B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994313-AD65-BB83-EC31-2D4E073D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41610F-1BFF-8C9F-E6B6-B4930D959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D1B0D-8F53-1140-F9E5-C89CAED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65AFE-7DCC-7814-65D6-34A09A70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A89267-3519-F796-4E0E-AAD6A12D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5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DD7B4-99DF-F730-BEAC-79FD697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EDF0E-6EED-DD3F-506B-807CC607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61AFC-1FD8-46BE-D2AB-DDAF34A9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C9D95-7630-C325-8D32-3F248BEE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7CEB4-A2C4-5AA1-8402-A83BCA2D8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96C0A-64B4-6BE0-442F-47076813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0" t="2840" r="2661" b="14995"/>
          <a:stretch>
            <a:fillRect/>
          </a:stretch>
        </p:blipFill>
        <p:spPr>
          <a:xfrm>
            <a:off x="-239668" y="0"/>
            <a:ext cx="1243166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182C3-AF23-0051-727C-361B46C55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0" y="5634137"/>
            <a:ext cx="988004" cy="98800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C378F4-7CD5-6FB5-7E01-2820149B3B35}"/>
              </a:ext>
            </a:extLst>
          </p:cNvPr>
          <p:cNvSpPr/>
          <p:nvPr/>
        </p:nvSpPr>
        <p:spPr>
          <a:xfrm>
            <a:off x="423041" y="4863413"/>
            <a:ext cx="1418298" cy="661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9D0D28-375D-F62B-80C5-DD3B6351A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8" y="5551411"/>
            <a:ext cx="1128816" cy="1159495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5B79273-EFF5-4D11-3131-FD7330BD9FCA}"/>
              </a:ext>
            </a:extLst>
          </p:cNvPr>
          <p:cNvSpPr/>
          <p:nvPr/>
        </p:nvSpPr>
        <p:spPr>
          <a:xfrm>
            <a:off x="6911552" y="4907944"/>
            <a:ext cx="1625600" cy="590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Папа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5C2E23-C416-FB57-7EBC-A81C2C5DB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5" y="5551411"/>
            <a:ext cx="1153457" cy="115345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9D957B-BA74-1199-0B79-20F37FB48780}"/>
              </a:ext>
            </a:extLst>
          </p:cNvPr>
          <p:cNvSpPr/>
          <p:nvPr/>
        </p:nvSpPr>
        <p:spPr>
          <a:xfrm>
            <a:off x="1911835" y="4881557"/>
            <a:ext cx="1832638" cy="643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 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F6F4A1-D8E5-7D77-72B1-9962041431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93184" y="5525024"/>
            <a:ext cx="1153457" cy="1153457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49FE0E-224B-36D2-BC44-886A89C60A59}"/>
              </a:ext>
            </a:extLst>
          </p:cNvPr>
          <p:cNvSpPr/>
          <p:nvPr/>
        </p:nvSpPr>
        <p:spPr>
          <a:xfrm>
            <a:off x="3843865" y="4908367"/>
            <a:ext cx="2700868" cy="594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54B8BB-DBBD-EF9F-4D25-C1CD001D4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97" y="4089400"/>
            <a:ext cx="2768600" cy="2768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480AE74-1498-9ABC-F843-B9792E665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" y="122550"/>
            <a:ext cx="1259356" cy="117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D897A-E3C6-C67C-496B-7466DC125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8" y="4934044"/>
            <a:ext cx="564881" cy="56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B6AAB-4E47-6AC6-1B46-1DFC5D1C2F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77" y="4946537"/>
            <a:ext cx="539894" cy="539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78BAB2-0E23-7AF6-8468-8AAC0B7EA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97" y="4856342"/>
            <a:ext cx="731341" cy="7313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06F348-5D4E-6D57-B1D6-01B5CD4D20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/>
          <a:stretch>
            <a:fillRect/>
          </a:stretch>
        </p:blipFill>
        <p:spPr>
          <a:xfrm>
            <a:off x="8158080" y="4934044"/>
            <a:ext cx="263337" cy="5413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E77E22B-3749-9401-A654-42CE6CE9AECD}"/>
              </a:ext>
            </a:extLst>
          </p:cNvPr>
          <p:cNvGrpSpPr/>
          <p:nvPr/>
        </p:nvGrpSpPr>
        <p:grpSpPr>
          <a:xfrm>
            <a:off x="1109054" y="431877"/>
            <a:ext cx="8460263" cy="4213434"/>
            <a:chOff x="1109054" y="431877"/>
            <a:chExt cx="8460263" cy="421343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98FA2E7-7B1E-CDF3-E5EC-0C94F18A3C91}"/>
                </a:ext>
              </a:extLst>
            </p:cNvPr>
            <p:cNvSpPr/>
            <p:nvPr/>
          </p:nvSpPr>
          <p:spPr>
            <a:xfrm>
              <a:off x="1218879" y="431877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086AB18-2457-86DE-D1C0-E92BEA3A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054" y="643611"/>
              <a:ext cx="2509237" cy="250923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13B00A8-259F-9CF9-C5BB-6A6D7E44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1578" y="617224"/>
              <a:ext cx="2505673" cy="25056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0A65FC0-6AE2-A5BB-1024-893EBD2E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3126" y="611267"/>
              <a:ext cx="2505673" cy="25056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C50F587-40E9-4A7D-5D44-54888B233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4600" y="611266"/>
              <a:ext cx="2505673" cy="25056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DBD3DFD-8C4F-3D84-E06B-1A5B83BC9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0343" y="3242615"/>
              <a:ext cx="1075851" cy="10758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FD4C91-829D-EC6B-2E17-E80BBC90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0822" y="3291112"/>
              <a:ext cx="1072989" cy="107298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3C9A532-F952-7515-57AF-9A63BDCD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7839" y="3291112"/>
              <a:ext cx="1072989" cy="107298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6901D1-E959-56EC-5E0A-35273F45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9674" y="3245477"/>
              <a:ext cx="1072989" cy="1072989"/>
            </a:xfrm>
            <a:prstGeom prst="rect">
              <a:avLst/>
            </a:prstGeom>
          </p:spPr>
        </p:pic>
      </p:grpSp>
      <p:pic>
        <p:nvPicPr>
          <p:cNvPr id="30" name="funny-kids-cartoon-background-music-357756">
            <a:hlinkClick r:id="" action="ppaction://media"/>
            <a:extLst>
              <a:ext uri="{FF2B5EF4-FFF2-40B4-BE49-F238E27FC236}">
                <a16:creationId xmlns:a16="http://schemas.microsoft.com/office/drawing/2014/main" id="{E2E78380-74F3-3617-F6B6-9591FE321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85816" y="2804348"/>
            <a:ext cx="487363" cy="487363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F54F7C5-DFA0-A619-82B1-1DBF7DBD5E41}"/>
              </a:ext>
            </a:extLst>
          </p:cNvPr>
          <p:cNvGrpSpPr/>
          <p:nvPr/>
        </p:nvGrpSpPr>
        <p:grpSpPr>
          <a:xfrm>
            <a:off x="1205357" y="423573"/>
            <a:ext cx="8650023" cy="4270175"/>
            <a:chOff x="1217800" y="440344"/>
            <a:chExt cx="8650023" cy="4270175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D4E20DD-F5E5-8C9B-0BF8-1789A9CABCCA}"/>
                </a:ext>
              </a:extLst>
            </p:cNvPr>
            <p:cNvSpPr/>
            <p:nvPr/>
          </p:nvSpPr>
          <p:spPr>
            <a:xfrm>
              <a:off x="1217800" y="440344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1E58105-A3F4-5962-7139-4739EEE0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307" y="983778"/>
              <a:ext cx="2389514" cy="238951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BC286CF-7153-7247-0C85-5D758749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9980" y="486327"/>
              <a:ext cx="2840982" cy="284098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1EED086-9BE1-7101-7BF5-BDB159A3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80569" y="1050242"/>
              <a:ext cx="2358031" cy="235803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CD51300-275D-F809-F633-C11B62FC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6841" y="447743"/>
              <a:ext cx="2840982" cy="284098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07E1524-7F7F-CBA1-A90F-6B483758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78" y="3244735"/>
              <a:ext cx="1415000" cy="1415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49ABEA8-B02B-95C3-FA68-DF35C445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17994" y="3296124"/>
              <a:ext cx="1414395" cy="141439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4CD340-8C99-5B30-2297-26EDF084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2617" y="3414231"/>
              <a:ext cx="1178180" cy="11781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BCE6CF-F15C-6458-F7CF-3EFF89878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7259" y="3361585"/>
              <a:ext cx="1191930" cy="119193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6803CD-8410-86BF-3E92-8A04878FE7DD}"/>
              </a:ext>
            </a:extLst>
          </p:cNvPr>
          <p:cNvGrpSpPr/>
          <p:nvPr/>
        </p:nvGrpSpPr>
        <p:grpSpPr>
          <a:xfrm>
            <a:off x="1223222" y="411735"/>
            <a:ext cx="8632158" cy="4238628"/>
            <a:chOff x="1194194" y="414072"/>
            <a:chExt cx="8632158" cy="4238628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FE4E90CC-FFD2-199D-7DF6-568827B09FCE}"/>
                </a:ext>
              </a:extLst>
            </p:cNvPr>
            <p:cNvSpPr/>
            <p:nvPr/>
          </p:nvSpPr>
          <p:spPr>
            <a:xfrm>
              <a:off x="1194194" y="426050"/>
              <a:ext cx="8374043" cy="42266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2CCD7E1-A713-7D2E-21B3-9F1E63BE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0843" y="2995662"/>
              <a:ext cx="1557023" cy="155702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1418706-13DE-0B5E-B0E8-3420DAE14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9017" y="3271151"/>
              <a:ext cx="1194507" cy="1194507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E421A23-6A5E-18F6-5BA5-B030B44C8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4"/>
            <a:stretch>
              <a:fillRect/>
            </a:stretch>
          </p:blipFill>
          <p:spPr>
            <a:xfrm>
              <a:off x="4202726" y="3261978"/>
              <a:ext cx="682346" cy="133712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5D58661-6993-4072-1FDC-71F9DD7C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136387" y="3283388"/>
              <a:ext cx="682811" cy="1341236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F6700AA-D043-6AFA-6F32-57A1E5D1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468913" y="898524"/>
              <a:ext cx="2236271" cy="223627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402DF3C5-3024-C353-4FDB-BD67F857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941" y="552633"/>
              <a:ext cx="2744208" cy="2744208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8403017-E26E-2DA4-7EE4-142B5901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978" y="439854"/>
              <a:ext cx="2744208" cy="274420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1735B4B-74A1-3D6D-3F70-AB3358C39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76818" y="414072"/>
              <a:ext cx="2749534" cy="2743438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E18F929-BB8A-927C-EF36-AF14EED4DB44}"/>
              </a:ext>
            </a:extLst>
          </p:cNvPr>
          <p:cNvGrpSpPr/>
          <p:nvPr/>
        </p:nvGrpSpPr>
        <p:grpSpPr>
          <a:xfrm>
            <a:off x="1176074" y="437517"/>
            <a:ext cx="8436047" cy="4212132"/>
            <a:chOff x="1132189" y="433894"/>
            <a:chExt cx="8436047" cy="42121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F7DAFEAA-8166-27E0-8FB9-9E9D26B60753}"/>
                </a:ext>
              </a:extLst>
            </p:cNvPr>
            <p:cNvSpPr/>
            <p:nvPr/>
          </p:nvSpPr>
          <p:spPr>
            <a:xfrm>
              <a:off x="1132189" y="433894"/>
              <a:ext cx="8436047" cy="42121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76D0953-171B-13E7-C0D4-C50B2CEB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0837" y="499049"/>
              <a:ext cx="2632421" cy="2632421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F4DF067-3826-7993-CB00-EFF9EB14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9491" y="1207231"/>
              <a:ext cx="1892003" cy="1892003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C6AEDF6-CD71-E524-C303-1A6F3C87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40511" y="1267078"/>
              <a:ext cx="1893559" cy="1893559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FB947DE6-3DB8-FBCF-A45F-8F1B62A5B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045377" y="451826"/>
              <a:ext cx="2623213" cy="2623213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E2CB405-E255-7E1B-71AD-14AC7C3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207" y="3070355"/>
              <a:ext cx="1466578" cy="1466578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29AED22-36D7-5058-4674-85C812CDA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5" r="2176"/>
            <a:stretch>
              <a:fillRect/>
            </a:stretch>
          </p:blipFill>
          <p:spPr>
            <a:xfrm>
              <a:off x="3557995" y="3238565"/>
              <a:ext cx="1348722" cy="131636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6D400FDC-33DF-276B-2532-5F27F0DA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1100" y="3246108"/>
              <a:ext cx="1337802" cy="1337802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DC55911-E76D-BEC0-4233-76124800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0161" y="3147166"/>
              <a:ext cx="1466578" cy="1466578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63358E9-BC6A-8C09-1396-F050866D3F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91" y="489136"/>
            <a:ext cx="2997514" cy="31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F2DC53-E861-4CBF-8317-701909CEACDA}"/>
</file>

<file path=customXml/itemProps2.xml><?xml version="1.0" encoding="utf-8"?>
<ds:datastoreItem xmlns:ds="http://schemas.openxmlformats.org/officeDocument/2006/customXml" ds:itemID="{4B12CF99-F09B-4869-9CF4-36AF91D36AFD}"/>
</file>

<file path=customXml/itemProps3.xml><?xml version="1.0" encoding="utf-8"?>
<ds:datastoreItem xmlns:ds="http://schemas.openxmlformats.org/officeDocument/2006/customXml" ds:itemID="{6AA5EE19-92B6-4B2D-8245-C29404D06EF5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</Words>
  <Application>Microsoft Office PowerPoint</Application>
  <PresentationFormat>Широкоэкранный</PresentationFormat>
  <Paragraphs>5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2025-12-24T13:58:00Z</dcterms:created>
  <dcterms:modified xsi:type="dcterms:W3CDTF">2026-01-01T10:34:07Z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