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54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CA062-03C3-47BC-BFA0-871E786AC2D3}" type="datetimeFigureOut">
              <a:rPr lang="ru-RU" smtClean="0"/>
              <a:t>01.01.2026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FC2EB-9507-46AC-8C17-CE3AD37B25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067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FC2EB-9507-46AC-8C17-CE3AD37B258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815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5A48A5-FFD1-58A5-B20F-AD400400D3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E6FC17-CF07-8567-E509-DE03A8D5A5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5122E4-55FA-A0CA-1A53-8BEBA998F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BD61-303D-4109-950D-637EF8643561}" type="datetimeFigureOut">
              <a:rPr lang="ru-RU" smtClean="0"/>
              <a:t>01.01.2026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D43A60-3FB8-D843-30F6-645F0434A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7D2A73-1496-11EC-C58B-2C5E952A6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A791-1C96-4320-8EC7-5ABB49EF0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904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6AD6EB-72EE-B504-5996-BE1A41F8D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B5E29BA-ACFD-D362-CE3F-2908B7F71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172AB5-C1C1-102B-8109-8FD0FC1FE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BD61-303D-4109-950D-637EF8643561}" type="datetimeFigureOut">
              <a:rPr lang="ru-RU" smtClean="0"/>
              <a:t>01.01.2026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181350-8062-BFE7-A37B-9B9FEB18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01ADF1-DD30-581E-02E4-951DDA674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A791-1C96-4320-8EC7-5ABB49EF0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020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7E18E99-1CD3-CFAA-A7EA-6CEDAFBF36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14A9968-B40F-8E65-D1AA-6A7025E146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B5D9C1-223F-7122-AABE-A7773C432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BD61-303D-4109-950D-637EF8643561}" type="datetimeFigureOut">
              <a:rPr lang="ru-RU" smtClean="0"/>
              <a:t>01.01.2026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3C0A5E-85D7-B0C8-D7D2-22C008C78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CEBA25-2108-D73F-D691-74B3471E2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A791-1C96-4320-8EC7-5ABB49EF0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351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575150-F764-4CF4-E5CC-79250AE1B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92FF3E-08BD-5E46-9484-02CA6BD18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4030F4-C69C-EF03-C1A4-28583115E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BD61-303D-4109-950D-637EF8643561}" type="datetimeFigureOut">
              <a:rPr lang="ru-RU" smtClean="0"/>
              <a:t>01.01.2026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102757-25FA-7495-0603-B131CD67A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4E5F8F-A15E-BDF4-E55D-7941D5696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A791-1C96-4320-8EC7-5ABB49EF0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856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9A6E23-38E0-5A21-1A37-C296752C5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B1CB596-84D9-47FD-C373-4845604966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167979-14FB-57D3-FC43-F3B810262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BD61-303D-4109-950D-637EF8643561}" type="datetimeFigureOut">
              <a:rPr lang="ru-RU" smtClean="0"/>
              <a:t>01.01.2026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147AE3-3777-1970-BD7D-0D8504C04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F8ADD4-797A-78BB-BFDB-DCDDA882D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A791-1C96-4320-8EC7-5ABB49EF0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011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987C7B-7AC5-93B9-828B-ED29CBC8E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A4EB20-36B2-561D-801C-5158FD4D7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0FD342-A88B-AF81-8632-4C46C4BCDB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6B1685-95EC-F40E-B331-E8A25C6B6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BD61-303D-4109-950D-637EF8643561}" type="datetimeFigureOut">
              <a:rPr lang="ru-RU" smtClean="0"/>
              <a:t>01.01.2026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8FFAA3-EBB3-0A85-E144-D89AEC279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4746F0D-8D27-9A58-1EDC-F025AE5C4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A791-1C96-4320-8EC7-5ABB49EF0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948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D9A2AE-7132-C360-E0B6-23A9A2847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232E17-6068-D0F4-5C1B-5B7132821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8B19A7-1425-2853-AD43-89BAB7B324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C9431B1-8C38-B30A-737D-FA665B378D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0FF885A-26BF-4BCA-657C-CC90EF2E6F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E79FB41-A5B5-AA13-454C-C1310B582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BD61-303D-4109-950D-637EF8643561}" type="datetimeFigureOut">
              <a:rPr lang="ru-RU" smtClean="0"/>
              <a:t>01.01.2026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2526CA2-CD39-9D0A-D8A4-7FF0CEDD3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2F5EC72-0A42-EDBA-E066-80C9770D1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A791-1C96-4320-8EC7-5ABB49EF0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075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744A27-CE58-5CC0-598B-8FA3ED8C4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450A32E-F523-54E4-8281-644D9DA7C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BD61-303D-4109-950D-637EF8643561}" type="datetimeFigureOut">
              <a:rPr lang="ru-RU" smtClean="0"/>
              <a:t>01.01.2026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5B4FF71-4C7B-C277-9F90-9EE0A5B18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8815F88-1D76-76FA-EBBC-A556878D9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A791-1C96-4320-8EC7-5ABB49EF0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773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639C78-ACFD-C3F8-5F26-E9B04C601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BD61-303D-4109-950D-637EF8643561}" type="datetimeFigureOut">
              <a:rPr lang="ru-RU" smtClean="0"/>
              <a:t>01.01.2026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DFADEF6-21D3-7280-058A-27EC233A0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BE9D627-679B-0022-82C8-F423DCC50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A791-1C96-4320-8EC7-5ABB49EF0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410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AA133C-725D-CDAC-69A6-DB009E4B5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407B30-138D-D9A3-BAC5-023FEA4ED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25635DD-07DD-7327-929B-0F32660F77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8C9B3D-AD6F-0405-D48B-0B0AE3A86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BD61-303D-4109-950D-637EF8643561}" type="datetimeFigureOut">
              <a:rPr lang="ru-RU" smtClean="0"/>
              <a:t>01.01.2026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1D589C-4EFE-2F2F-17FA-40F9DD155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413A23-D5F1-3DA3-28BA-7180BB49E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A791-1C96-4320-8EC7-5ABB49EF0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220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974618-1917-C535-1958-81FDD26B2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7994313-AD65-BB83-EC31-2D4E073D53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41610F-1BFF-8C9F-E6B6-B4930D9597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7D1B0D-8F53-1140-F9E5-C89CAEDD0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BD61-303D-4109-950D-637EF8643561}" type="datetimeFigureOut">
              <a:rPr lang="ru-RU" smtClean="0"/>
              <a:t>01.01.2026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265AFE-7DCC-7814-65D6-34A09A700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A89267-3519-F796-4E0E-AAD6A12D7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A791-1C96-4320-8EC7-5ABB49EF0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550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DD7B4-99DF-F730-BEAC-79FD697F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9EDF0E-6EED-DD3F-506B-807CC6073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561AFC-1FD8-46BE-D2AB-DDAF34A9D6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2BD61-303D-4109-950D-637EF8643561}" type="datetimeFigureOut">
              <a:rPr lang="ru-RU" smtClean="0"/>
              <a:t>01.01.2026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6C9D95-7630-C325-8D32-3F248BEE44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F7CEB4-A2C4-5AA1-8402-A83BCA2D89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FA791-1C96-4320-8EC7-5ABB49EF0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261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26" Type="http://schemas.openxmlformats.org/officeDocument/2006/relationships/image" Target="../media/image22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7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5" Type="http://schemas.openxmlformats.org/officeDocument/2006/relationships/image" Target="../media/image21.png"/><Relationship Id="rId2" Type="http://schemas.openxmlformats.org/officeDocument/2006/relationships/audio" Target="../media/media1.mp3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24" Type="http://schemas.openxmlformats.org/officeDocument/2006/relationships/image" Target="../media/image20.png"/><Relationship Id="rId5" Type="http://schemas.openxmlformats.org/officeDocument/2006/relationships/image" Target="../media/image1.JPG"/><Relationship Id="rId15" Type="http://schemas.openxmlformats.org/officeDocument/2006/relationships/image" Target="../media/image11.png"/><Relationship Id="rId23" Type="http://schemas.openxmlformats.org/officeDocument/2006/relationships/image" Target="../media/image19.png"/><Relationship Id="rId28" Type="http://schemas.openxmlformats.org/officeDocument/2006/relationships/image" Target="../media/image24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Relationship Id="rId22" Type="http://schemas.openxmlformats.org/officeDocument/2006/relationships/image" Target="../media/image18.png"/><Relationship Id="rId27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6C96C0A-64B4-6BE0-442F-47076813DF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0" t="2840" r="2661" b="14995"/>
          <a:stretch>
            <a:fillRect/>
          </a:stretch>
        </p:blipFill>
        <p:spPr>
          <a:xfrm>
            <a:off x="-239668" y="0"/>
            <a:ext cx="12431668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A5182C3-AF23-0051-727C-361B46C550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20" y="5634137"/>
            <a:ext cx="988004" cy="988004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7C378F4-7CD5-6FB5-7E01-2820149B3B35}"/>
              </a:ext>
            </a:extLst>
          </p:cNvPr>
          <p:cNvSpPr/>
          <p:nvPr/>
        </p:nvSpPr>
        <p:spPr>
          <a:xfrm>
            <a:off x="423041" y="4863413"/>
            <a:ext cx="1418298" cy="66161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Сын    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29D0D28-375D-F62B-80C5-DD3B6351A0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918" y="5551411"/>
            <a:ext cx="1128816" cy="1159495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75B79273-EFF5-4D11-3131-FD7330BD9FCA}"/>
              </a:ext>
            </a:extLst>
          </p:cNvPr>
          <p:cNvSpPr/>
          <p:nvPr/>
        </p:nvSpPr>
        <p:spPr>
          <a:xfrm>
            <a:off x="6911552" y="4907944"/>
            <a:ext cx="1625600" cy="59098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Папа 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65C2E23-C416-FB57-7EBC-A81C2C5DBA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145" y="5551411"/>
            <a:ext cx="1153457" cy="1153457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689D957B-BA74-1199-0B79-20F37FB48780}"/>
              </a:ext>
            </a:extLst>
          </p:cNvPr>
          <p:cNvSpPr/>
          <p:nvPr/>
        </p:nvSpPr>
        <p:spPr>
          <a:xfrm>
            <a:off x="1911835" y="4881557"/>
            <a:ext cx="1832638" cy="64346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Мама  </a:t>
            </a:r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0F6F4A1-D8E5-7D77-72B1-99620414310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593184" y="5525024"/>
            <a:ext cx="1153457" cy="1153457"/>
          </a:xfrm>
          <a:prstGeom prst="rect">
            <a:avLst/>
          </a:prstGeom>
        </p:spPr>
      </p:pic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FC49FE0E-224B-36D2-BC44-886A89C60A59}"/>
              </a:ext>
            </a:extLst>
          </p:cNvPr>
          <p:cNvSpPr/>
          <p:nvPr/>
        </p:nvSpPr>
        <p:spPr>
          <a:xfrm>
            <a:off x="3843865" y="4908367"/>
            <a:ext cx="2700868" cy="59452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Бабушка</a:t>
            </a: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954B8BB-DBBD-EF9F-4D25-C1CD001D4D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597" y="4089400"/>
            <a:ext cx="2768600" cy="2768600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5480AE74-1498-9ABC-F843-B9792E66521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2" y="122550"/>
            <a:ext cx="1259356" cy="117195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2BD897A-E3C6-C67C-496B-7466DC12580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398" y="4934044"/>
            <a:ext cx="564881" cy="56488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73B6AAB-4E47-6AC6-1B46-1DFC5D1C2F4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077" y="4946537"/>
            <a:ext cx="539894" cy="53989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C78BAB2-0E23-7AF6-8468-8AAC0B7EA5A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597" y="4856342"/>
            <a:ext cx="731341" cy="73134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B06F348-5D4E-6D57-B1D6-01B5CD4D20A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00"/>
          <a:stretch>
            <a:fillRect/>
          </a:stretch>
        </p:blipFill>
        <p:spPr>
          <a:xfrm>
            <a:off x="8158080" y="4934044"/>
            <a:ext cx="263337" cy="541300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AE77E22B-3749-9401-A654-42CE6CE9AECD}"/>
              </a:ext>
            </a:extLst>
          </p:cNvPr>
          <p:cNvGrpSpPr/>
          <p:nvPr/>
        </p:nvGrpSpPr>
        <p:grpSpPr>
          <a:xfrm>
            <a:off x="1109054" y="431877"/>
            <a:ext cx="8460263" cy="4213434"/>
            <a:chOff x="1109054" y="431877"/>
            <a:chExt cx="8460263" cy="4213434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B98FA2E7-7B1E-CDF3-E5EC-0C94F18A3C91}"/>
                </a:ext>
              </a:extLst>
            </p:cNvPr>
            <p:cNvSpPr/>
            <p:nvPr/>
          </p:nvSpPr>
          <p:spPr>
            <a:xfrm>
              <a:off x="1218879" y="431877"/>
              <a:ext cx="8350438" cy="421343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5086AB18-2457-86DE-D1C0-E92BEA3A6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054" y="643611"/>
              <a:ext cx="2509237" cy="2509237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313B00A8-259F-9CF9-C5BB-6A6D7E449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958530" y="617224"/>
              <a:ext cx="2511770" cy="2505673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40A65FC0-6AE2-A5BB-1024-893EBD2E2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940078" y="611267"/>
              <a:ext cx="2511770" cy="2505673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8C50F587-40E9-4A7D-5D44-54888B233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911552" y="611266"/>
              <a:ext cx="2511770" cy="2505673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2DBD3DFD-8C4F-3D84-E06B-1A5B83BC9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913139" y="3353321"/>
              <a:ext cx="1075851" cy="1075851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6DFD4C91-829D-EC6B-2E17-E80BBC902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550822" y="3288064"/>
              <a:ext cx="1072989" cy="1079086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F3C9A532-F952-7515-57AF-9A63BDCD2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617839" y="3288064"/>
              <a:ext cx="1072989" cy="1079086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0A6901D1-E959-56EC-5E0A-35273F4506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519674" y="3242429"/>
              <a:ext cx="1072989" cy="1079086"/>
            </a:xfrm>
            <a:prstGeom prst="rect">
              <a:avLst/>
            </a:prstGeom>
          </p:spPr>
        </p:pic>
      </p:grpSp>
      <p:pic>
        <p:nvPicPr>
          <p:cNvPr id="30" name="funny-kids-cartoon-background-music-357756">
            <a:hlinkClick r:id="" action="ppaction://media"/>
            <a:extLst>
              <a:ext uri="{FF2B5EF4-FFF2-40B4-BE49-F238E27FC236}">
                <a16:creationId xmlns:a16="http://schemas.microsoft.com/office/drawing/2014/main" id="{E2E78380-74F3-3617-F6B6-9591FE3213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0585816" y="2804348"/>
            <a:ext cx="487363" cy="487363"/>
          </a:xfrm>
          <a:prstGeom prst="rect">
            <a:avLst/>
          </a:prstGeom>
        </p:spPr>
      </p:pic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AF54F7C5-DFA0-A619-82B1-1DBF7DBD5E41}"/>
              </a:ext>
            </a:extLst>
          </p:cNvPr>
          <p:cNvGrpSpPr/>
          <p:nvPr/>
        </p:nvGrpSpPr>
        <p:grpSpPr>
          <a:xfrm>
            <a:off x="996064" y="440344"/>
            <a:ext cx="8871759" cy="4289501"/>
            <a:chOff x="996064" y="440344"/>
            <a:chExt cx="8871759" cy="4289501"/>
          </a:xfrm>
        </p:grpSpPr>
        <p:sp>
          <p:nvSpPr>
            <p:cNvPr id="31" name="Прямоугольник: скругленные углы 30">
              <a:extLst>
                <a:ext uri="{FF2B5EF4-FFF2-40B4-BE49-F238E27FC236}">
                  <a16:creationId xmlns:a16="http://schemas.microsoft.com/office/drawing/2014/main" id="{AD4E20DD-F5E5-8C9B-0BF8-1789A9CABCCA}"/>
                </a:ext>
              </a:extLst>
            </p:cNvPr>
            <p:cNvSpPr/>
            <p:nvPr/>
          </p:nvSpPr>
          <p:spPr>
            <a:xfrm>
              <a:off x="1217800" y="440344"/>
              <a:ext cx="8350438" cy="421343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11E58105-A3F4-5962-7139-4739EEE05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6064" y="501556"/>
              <a:ext cx="2844800" cy="2844800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FBC286CF-7153-7247-0C85-5D758749A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969980" y="486327"/>
              <a:ext cx="2840982" cy="2840982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31EED086-9BE1-7101-7BF5-BDB159A3E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026701" y="490139"/>
              <a:ext cx="2840982" cy="2840982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BCD51300-275D-F809-F633-C11B62FCD0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7026841" y="447743"/>
              <a:ext cx="2840982" cy="2840982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D07E1524-7F7F-CBA1-A90F-6B48375873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78" y="3244735"/>
              <a:ext cx="1415000" cy="1415000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349ABEA8-B02B-95C3-FA68-DF35C44599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5617994" y="3296124"/>
              <a:ext cx="1414395" cy="1414395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664CD340-8C99-5B30-2297-26EDF0846C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7631339" y="3315450"/>
              <a:ext cx="1414395" cy="1414395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59BCE6CF-F15C-6458-F7CF-3EFF89878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3590770" y="3295453"/>
              <a:ext cx="1414395" cy="1414395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8A6803CD-8410-86BF-3E92-8A04878FE7DD}"/>
              </a:ext>
            </a:extLst>
          </p:cNvPr>
          <p:cNvGrpSpPr/>
          <p:nvPr/>
        </p:nvGrpSpPr>
        <p:grpSpPr>
          <a:xfrm>
            <a:off x="1118821" y="434387"/>
            <a:ext cx="8711459" cy="4366430"/>
            <a:chOff x="1114893" y="414072"/>
            <a:chExt cx="8711459" cy="4366430"/>
          </a:xfrm>
        </p:grpSpPr>
        <p:sp>
          <p:nvSpPr>
            <p:cNvPr id="44" name="Прямоугольник: скругленные углы 43">
              <a:extLst>
                <a:ext uri="{FF2B5EF4-FFF2-40B4-BE49-F238E27FC236}">
                  <a16:creationId xmlns:a16="http://schemas.microsoft.com/office/drawing/2014/main" id="{FE4E90CC-FFD2-199D-7DF6-568827B09FCE}"/>
                </a:ext>
              </a:extLst>
            </p:cNvPr>
            <p:cNvSpPr/>
            <p:nvPr/>
          </p:nvSpPr>
          <p:spPr>
            <a:xfrm>
              <a:off x="1194194" y="426050"/>
              <a:ext cx="8374043" cy="422665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42CCD7E1-A713-7D2E-21B3-9F1E63BE3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9866" y="3223479"/>
              <a:ext cx="1557023" cy="1557023"/>
            </a:xfrm>
            <a:prstGeom prst="rect">
              <a:avLst/>
            </a:prstGeom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41418706-13DE-0B5E-B0E8-3420DAE141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5510297" y="3216552"/>
              <a:ext cx="1554615" cy="1554615"/>
            </a:xfrm>
            <a:prstGeom prst="rect">
              <a:avLst/>
            </a:prstGeom>
          </p:spPr>
        </p:pic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9E421A23-6A5E-18F6-5BA5-B030B44C8A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94"/>
            <a:stretch>
              <a:fillRect/>
            </a:stretch>
          </p:blipFill>
          <p:spPr>
            <a:xfrm>
              <a:off x="4257732" y="3288064"/>
              <a:ext cx="682346" cy="1337122"/>
            </a:xfrm>
            <a:prstGeom prst="rect">
              <a:avLst/>
            </a:prstGeom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E5D58661-6993-4072-1FDC-71F9DD7CA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8136387" y="3283388"/>
              <a:ext cx="682811" cy="1341236"/>
            </a:xfrm>
            <a:prstGeom prst="rect">
              <a:avLst/>
            </a:prstGeom>
          </p:spPr>
        </p:pic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7F6700AA-D043-6AFA-6F32-57A1E5D1D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14893" y="484735"/>
              <a:ext cx="2840983" cy="2840983"/>
            </a:xfrm>
            <a:prstGeom prst="rect">
              <a:avLst/>
            </a:prstGeom>
          </p:spPr>
        </p:pic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402DF3C5-3024-C353-4FDB-BD67F85733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5065380" y="501556"/>
              <a:ext cx="2840982" cy="2840982"/>
            </a:xfrm>
            <a:prstGeom prst="rect">
              <a:avLst/>
            </a:prstGeom>
          </p:spPr>
        </p:pic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F8403017-E26E-2DA4-7EE4-142B59010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8978" y="439854"/>
              <a:ext cx="2744208" cy="2744208"/>
            </a:xfrm>
            <a:prstGeom prst="rect">
              <a:avLst/>
            </a:prstGeom>
          </p:spPr>
        </p:pic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31735B4B-74A1-3D6D-3F70-AB3358C39B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7076818" y="414072"/>
              <a:ext cx="2749534" cy="2743438"/>
            </a:xfrm>
            <a:prstGeom prst="rect">
              <a:avLst/>
            </a:prstGeom>
          </p:spPr>
        </p:pic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4E18F929-BB8A-927C-EF36-AF14EED4DB44}"/>
              </a:ext>
            </a:extLst>
          </p:cNvPr>
          <p:cNvGrpSpPr/>
          <p:nvPr/>
        </p:nvGrpSpPr>
        <p:grpSpPr>
          <a:xfrm>
            <a:off x="987048" y="367730"/>
            <a:ext cx="8880775" cy="4297602"/>
            <a:chOff x="925574" y="348424"/>
            <a:chExt cx="8880775" cy="4297602"/>
          </a:xfrm>
        </p:grpSpPr>
        <p:sp>
          <p:nvSpPr>
            <p:cNvPr id="63" name="Прямоугольник: скругленные углы 62">
              <a:extLst>
                <a:ext uri="{FF2B5EF4-FFF2-40B4-BE49-F238E27FC236}">
                  <a16:creationId xmlns:a16="http://schemas.microsoft.com/office/drawing/2014/main" id="{F7DAFEAA-8166-27E0-8FB9-9E9D26B60753}"/>
                </a:ext>
              </a:extLst>
            </p:cNvPr>
            <p:cNvSpPr/>
            <p:nvPr/>
          </p:nvSpPr>
          <p:spPr>
            <a:xfrm>
              <a:off x="1132189" y="433894"/>
              <a:ext cx="8436047" cy="421213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976D0953-171B-13E7-C0D4-C50B2CEB0E8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25574" y="348424"/>
              <a:ext cx="2876196" cy="2876196"/>
            </a:xfrm>
            <a:prstGeom prst="rect">
              <a:avLst/>
            </a:prstGeom>
          </p:spPr>
        </p:pic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CF4DF067-3826-7993-CB00-EFF9EB14B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865" y="414717"/>
              <a:ext cx="2722908" cy="2722908"/>
            </a:xfrm>
            <a:prstGeom prst="rect">
              <a:avLst/>
            </a:prstGeom>
          </p:spPr>
        </p:pic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7C6AEDF6-CD71-E524-C303-1A6F3C8787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7081201" y="473880"/>
              <a:ext cx="2725148" cy="2725148"/>
            </a:xfrm>
            <a:prstGeom prst="rect">
              <a:avLst/>
            </a:prstGeom>
          </p:spPr>
        </p:pic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FB947DE6-3DB8-FBCF-A45F-8F1B62A5BD9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5377" y="451826"/>
              <a:ext cx="2623213" cy="2623213"/>
            </a:xfrm>
            <a:prstGeom prst="rect">
              <a:avLst/>
            </a:prstGeom>
          </p:spPr>
        </p:pic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5E2CB405-E255-7E1B-71AD-14AC7C39F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5848" y="3023459"/>
              <a:ext cx="1539186" cy="1539186"/>
            </a:xfrm>
            <a:prstGeom prst="rect">
              <a:avLst/>
            </a:prstGeom>
          </p:spPr>
        </p:pic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829AED22-36D7-5058-4674-85C812CDA7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214"/>
            <a:stretch>
              <a:fillRect/>
            </a:stretch>
          </p:blipFill>
          <p:spPr>
            <a:xfrm>
              <a:off x="3980164" y="3238565"/>
              <a:ext cx="594018" cy="1316363"/>
            </a:xfrm>
            <a:prstGeom prst="rect">
              <a:avLst/>
            </a:prstGeom>
          </p:spPr>
        </p:pic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id="{6D400FDC-33DF-276B-2532-5F27F0DA5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8145935" y="3258549"/>
              <a:ext cx="591363" cy="1316850"/>
            </a:xfrm>
            <a:prstGeom prst="rect">
              <a:avLst/>
            </a:prstGeom>
          </p:spPr>
        </p:pic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id="{9DC55911-E76D-BEC0-4233-76124800B9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0839" y="3203918"/>
              <a:ext cx="1216041" cy="1216041"/>
            </a:xfrm>
            <a:prstGeom prst="rect">
              <a:avLst/>
            </a:prstGeom>
          </p:spPr>
        </p:pic>
      </p:grp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563358E9-BC6A-8C09-1396-F050866D3F8F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228" y="898632"/>
            <a:ext cx="2997514" cy="315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59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23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396FD8D-C880-4C1F-860C-5ED4667DBF47}"/>
</file>

<file path=customXml/itemProps2.xml><?xml version="1.0" encoding="utf-8"?>
<ds:datastoreItem xmlns:ds="http://schemas.openxmlformats.org/officeDocument/2006/customXml" ds:itemID="{714D21EF-A2D4-404E-ACCE-DF36378CE8BF}"/>
</file>

<file path=customXml/itemProps3.xml><?xml version="1.0" encoding="utf-8"?>
<ds:datastoreItem xmlns:ds="http://schemas.openxmlformats.org/officeDocument/2006/customXml" ds:itemID="{8D504DA4-D507-4A32-8D2F-524548CC654C}"/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5</Words>
  <Application>Microsoft Office PowerPoint</Application>
  <PresentationFormat>Широкоэкранный</PresentationFormat>
  <Paragraphs>5</Paragraphs>
  <Slides>1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2025-12-24T13:58:00Z</dcterms:created>
  <dcterms:modified xsi:type="dcterms:W3CDTF">2026-01-01T10:20:38Z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