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2" d="100"/>
          <a:sy n="72" d="100"/>
        </p:scale>
        <p:origin x="518" y="3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C07390-CFF7-4D16-B212-02ECC3EABDAE}" type="datetimeFigureOut">
              <a:rPr lang="ru-RU" smtClean="0"/>
              <a:t>30.12.2025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377624-FC4B-4699-86DE-82FA2F113D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919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377624-FC4B-4699-86DE-82FA2F113D7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787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B299DE-5E1F-AC8E-A80F-0B1566D797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E1ED96C-8473-1153-B53C-2C68FB440E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38E9CB-6B5A-B5F3-6F70-C3E68F280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F98E-2777-4559-B43B-37315DB260FC}" type="datetimeFigureOut">
              <a:rPr lang="ru-RU" smtClean="0"/>
              <a:t>30.12.2025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B3D565-2604-62D1-65EE-4907C16EC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7368B5-7269-7D8F-4072-5FE808190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C2066-50B3-4449-B9BE-F1B7E119A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71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D95875-4BD4-CADC-C960-602E13BB4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BBCCBF0-B416-6EAD-A22E-A37507029E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338E2D-44C9-02B3-2FCA-81550B5CB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F98E-2777-4559-B43B-37315DB260FC}" type="datetimeFigureOut">
              <a:rPr lang="ru-RU" smtClean="0"/>
              <a:t>30.12.2025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759DEE-DFB1-1086-CBEC-D3AA9FFC1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3FB37C-C4D9-ECF5-4BE9-4E766238D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C2066-50B3-4449-B9BE-F1B7E119A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218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12D5EA8-FC3B-EB43-C80E-988E2DAC74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BA69590-5FAF-5324-0929-ED0EA51059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E4BF1B-6B2E-D686-9C2D-5F214CD8A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F98E-2777-4559-B43B-37315DB260FC}" type="datetimeFigureOut">
              <a:rPr lang="ru-RU" smtClean="0"/>
              <a:t>30.12.2025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169ACC-9CB8-71C1-E6A0-27BC17E9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755317-4D7E-8B2D-D34D-732467B54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C2066-50B3-4449-B9BE-F1B7E119A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65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8DA876-C40E-85C5-4BDB-E1B661AE0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A82620-088E-AD1A-B179-ED69DC340B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E802F1-3391-C2E8-9BFF-50ED53433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F98E-2777-4559-B43B-37315DB260FC}" type="datetimeFigureOut">
              <a:rPr lang="ru-RU" smtClean="0"/>
              <a:t>30.12.2025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830EDB-A4F8-6F89-E4D7-748AB971C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5B83B3-B7C5-AFC2-182D-DB091BDE6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C2066-50B3-4449-B9BE-F1B7E119A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059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E3BE27-B457-0951-BBF4-532767FD2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8C48D1-8152-CD25-0A2E-FA1878ACE7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7BE89D-FB9C-EDBA-95B3-C21D5A7F3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F98E-2777-4559-B43B-37315DB260FC}" type="datetimeFigureOut">
              <a:rPr lang="ru-RU" smtClean="0"/>
              <a:t>30.12.2025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ED10FD-CD98-B948-A1B6-5FFD17029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93847F-06F5-0FBE-718F-A65AE7EE7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C2066-50B3-4449-B9BE-F1B7E119A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690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07664B-196D-BDE4-36AC-5BFD657E9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212166-0058-A9F3-8C07-1B4FB6A142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87069DC-799A-9A41-BAD5-9C0D9976D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3C79741-AD4E-9E06-0561-1513E973A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F98E-2777-4559-B43B-37315DB260FC}" type="datetimeFigureOut">
              <a:rPr lang="ru-RU" smtClean="0"/>
              <a:t>30.12.2025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6008024-FA60-7CE9-1025-3F10E703B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D908B4A-276C-CDF5-1BDF-6166494F6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C2066-50B3-4449-B9BE-F1B7E119A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207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CC1642-D083-F717-C797-E9608D77C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AF39D89-614F-B954-4A5C-BC385E07F0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126A589-6461-89D5-E830-021B4DEAED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FDCDBEF-BC4D-7A1B-41DD-E099F5CE17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2C3DF77-90DB-0095-591D-9F63A3BCD1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3F856EF-CF7D-BB93-C15C-82A93F29C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F98E-2777-4559-B43B-37315DB260FC}" type="datetimeFigureOut">
              <a:rPr lang="ru-RU" smtClean="0"/>
              <a:t>30.12.2025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E1FDE76-DFFB-B2DA-7293-934D1B509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74844C8-FD06-06C1-662B-5B6E5E84B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C2066-50B3-4449-B9BE-F1B7E119A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051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7BB305-29FB-38EE-65B2-10FAD15F5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0C677C3-6006-06C1-33BE-D5FDADD5C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F98E-2777-4559-B43B-37315DB260FC}" type="datetimeFigureOut">
              <a:rPr lang="ru-RU" smtClean="0"/>
              <a:t>30.12.2025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96DC31B-BE29-D62C-FC81-B6F91B3D2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FE64D74-DF61-6CF9-7E94-7F30564E1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C2066-50B3-4449-B9BE-F1B7E119A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588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5CFF66A-F962-E8F4-4890-43CDD841D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F98E-2777-4559-B43B-37315DB260FC}" type="datetimeFigureOut">
              <a:rPr lang="ru-RU" smtClean="0"/>
              <a:t>30.12.2025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0EC549E-CB68-7FF4-9450-A64762BDC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45C6886-428B-1FE6-C6B3-5F6291B4D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C2066-50B3-4449-B9BE-F1B7E119A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182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7A4088-8254-EC56-2AC6-7CA6BC635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27B030-0A2E-1C65-F5EC-0298CF9919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AD1C9A2-A863-2532-4B9F-A5D3CD9273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448B78-550A-31BC-9714-70AED1407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F98E-2777-4559-B43B-37315DB260FC}" type="datetimeFigureOut">
              <a:rPr lang="ru-RU" smtClean="0"/>
              <a:t>30.12.2025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29DF49-FE0B-7F23-F802-DF03CA716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7AB637B-3409-E0F7-E4EE-0A6C01BC0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C2066-50B3-4449-B9BE-F1B7E119A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114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5A1835-A2A6-20BC-0C2B-2710F581F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49045C5-5BA9-E361-15B2-4E3CC6F3A4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2B7563F-3D03-17E4-6337-3C5CEEC555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C47F732-E8BB-C008-8591-C26D4C9A1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F98E-2777-4559-B43B-37315DB260FC}" type="datetimeFigureOut">
              <a:rPr lang="ru-RU" smtClean="0"/>
              <a:t>30.12.2025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06883A7-2072-F871-1D15-9C8B31882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2D1E357-82F1-DCEA-0728-99885F169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C2066-50B3-4449-B9BE-F1B7E119A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9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201CE9-09A0-90E3-937A-D25DDAE78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970D333-4541-C4E9-4E15-80A3CE3969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044A0E-5946-9B43-136B-F642B9653F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1F98E-2777-4559-B43B-37315DB260FC}" type="datetimeFigureOut">
              <a:rPr lang="ru-RU" smtClean="0"/>
              <a:t>30.12.2025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D2C567-748D-A712-827D-486CA5E3CC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B0E692-98C8-2524-1084-9704C7E503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C2066-50B3-4449-B9BE-F1B7E119A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625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15.jpg"/><Relationship Id="rId3" Type="http://schemas.openxmlformats.org/officeDocument/2006/relationships/image" Target="../media/image1.JPG"/><Relationship Id="rId21" Type="http://schemas.openxmlformats.org/officeDocument/2006/relationships/image" Target="../media/image18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17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jp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1.wdp"/><Relationship Id="rId5" Type="http://schemas.openxmlformats.org/officeDocument/2006/relationships/image" Target="../media/image3.png"/><Relationship Id="rId15" Type="http://schemas.openxmlformats.org/officeDocument/2006/relationships/image" Target="../media/image12.jpg"/><Relationship Id="rId10" Type="http://schemas.openxmlformats.org/officeDocument/2006/relationships/image" Target="../media/image8.png"/><Relationship Id="rId19" Type="http://schemas.openxmlformats.org/officeDocument/2006/relationships/image" Target="../media/image16.jp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B383C51-98A9-17B2-D312-DE1F39FBA5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" y="-76729"/>
            <a:ext cx="12192000" cy="8091497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F57DA572-DC15-56C6-2DDE-196833960322}"/>
              </a:ext>
            </a:extLst>
          </p:cNvPr>
          <p:cNvSpPr/>
          <p:nvPr/>
        </p:nvSpPr>
        <p:spPr>
          <a:xfrm>
            <a:off x="854338" y="1676525"/>
            <a:ext cx="7087191" cy="4986867"/>
          </a:xfrm>
          <a:prstGeom prst="rect">
            <a:avLst/>
          </a:prstGeom>
          <a:ln w="7620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DB22EF1-2023-A38A-182D-806BFF2FAD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645" y="3699699"/>
            <a:ext cx="2946400" cy="29464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83A5D9F-3465-4499-BC3B-55402D3264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02" y="121671"/>
            <a:ext cx="1066721" cy="969134"/>
          </a:xfrm>
          <a:prstGeom prst="rect">
            <a:avLst/>
          </a:prstGeom>
        </p:spPr>
      </p:pic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8994D294-AA88-FE03-3FE3-95C0A1A17B2D}"/>
              </a:ext>
            </a:extLst>
          </p:cNvPr>
          <p:cNvSpPr/>
          <p:nvPr/>
        </p:nvSpPr>
        <p:spPr>
          <a:xfrm>
            <a:off x="3040029" y="16937"/>
            <a:ext cx="2496930" cy="1426027"/>
          </a:xfrm>
          <a:prstGeom prst="roundRect">
            <a:avLst/>
          </a:prstGeom>
          <a:ln w="57150">
            <a:solidFill>
              <a:schemeClr val="accent6">
                <a:lumMod val="50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E1283D7E-A2C5-EACD-8E0A-5E94FC2DEC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29150">
            <a:off x="3550344" y="-213410"/>
            <a:ext cx="1584776" cy="2380224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9F29A44C-22EA-F4BF-78D6-6C28D76DCB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585" y="72600"/>
            <a:ext cx="1314699" cy="1314699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F3922580-89A2-C53E-E512-BA1EDD34237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440" y="38638"/>
            <a:ext cx="1026061" cy="1334236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ECC649C6-FD12-2268-A12A-D9E94AA3D3D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444" y="27968"/>
            <a:ext cx="1433669" cy="1433669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7A1ED8E1-6B6E-098A-B7B3-89BA6C983CD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61" b="89844" l="8398" r="90527">
                        <a14:foregroundMark x1="8496" y1="35449" x2="9180" y2="35840"/>
                        <a14:foregroundMark x1="90527" y1="65430" x2="90527" y2="65820"/>
                        <a14:backgroundMark x1="33203" y1="71484" x2="38770" y2="723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290" y="-363770"/>
            <a:ext cx="2330013" cy="233001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053BB494-5B04-20D3-2166-9BEA75A6054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379" y="-70979"/>
            <a:ext cx="1549104" cy="154910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5AD1BDB-F728-1AAD-A396-6BFFC66B005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844" y="11284"/>
            <a:ext cx="538254" cy="53825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53B71A2-32D9-99A9-B178-8C001F158B9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383" y="1950391"/>
            <a:ext cx="2209932" cy="220993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9345A08-B7CE-289F-8BC0-59689A62AEA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699" y="4152000"/>
            <a:ext cx="2209932" cy="220993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CF07CC3-5A7F-13E0-6FAD-1FB803283DD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562" y="1943481"/>
            <a:ext cx="2209932" cy="220993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D78F226-E67A-E221-34FD-03F192F773D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562" y="4151999"/>
            <a:ext cx="2209932" cy="220993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8697E15-6D14-D9E1-2431-4593C8A273F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723" y="1942067"/>
            <a:ext cx="2209932" cy="220993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D199832-0F64-A624-4D95-7F832CCB7D1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357" y="4151999"/>
            <a:ext cx="2209932" cy="2209932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BD02DE5F-FB93-7640-4861-63F263F5A12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3" r="7401"/>
          <a:stretch>
            <a:fillRect/>
          </a:stretch>
        </p:blipFill>
        <p:spPr>
          <a:xfrm>
            <a:off x="1126198" y="1942067"/>
            <a:ext cx="6640823" cy="4419864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76B3351-8C56-EA85-69FA-1310757C53CD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601" y="11284"/>
            <a:ext cx="2715675" cy="2856404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26BF6D57-AA2E-3A25-C8A3-0230AE3A8CB6}"/>
              </a:ext>
            </a:extLst>
          </p:cNvPr>
          <p:cNvSpPr/>
          <p:nvPr/>
        </p:nvSpPr>
        <p:spPr>
          <a:xfrm>
            <a:off x="84648" y="620792"/>
            <a:ext cx="11814397" cy="603159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Кошка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(динамика) Высоко поднимаем спинку языка, кончик языка фиксируем за нижними передними зубами, опускаем нижнюю челюсть вниз и от корня языка выкатывает высоко поднятый язык вперед. При этом кончик языка напряжен, а спинка языка широкая и высоко поднята, движение начинается от корня языка. Выкатываем язык вперед и возвращаем на место, делаем в динамике от 30 до 60 секунд. Статика - После того как вытянули корень языка удерживает “арку” в статике - это позволяет наработать новые нейронные связи и зафиксировать это положение. Выполняем от 30 до 60 секунд.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Улитка.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Кончик языка напряжен и водим кончиком языка с хорошо сомкнутыми губами по задней поверхности губ по спирали начиная с малого круга, а затем наращивая амплитуду. Как бы, рисуем кончиком языка улитку. Выполняем это задание очень медленно, должны появится ощущения в корне языка. После этого раскручиваем улитку и рисуем спираль начиная с большого круга, заканчивая малым. Выполняем до 60 секунд.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Грибочек.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После этих упражнений переходим к релаксации и прижимаем язык в “грибочек” удерживаем грибочек до 60 секунд, так чтобы язык полностью прилип к небу, а нижняя челюсть была опущена максимально.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Маляр.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Упражнение “Маляр за верхними зубами” позволяет поднять корень языка и укрепить его за счет смены позиции.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Лошадка.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Классическое упражнение с подъемом языка к небу. Нижняя челюсть в статике и приспущена.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Иголочка.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Давим кончиком языка мягко в небо немного выше альвеол. И укольчики в щеки напряженным кончиком языка.</a:t>
            </a:r>
          </a:p>
        </p:txBody>
      </p:sp>
    </p:spTree>
    <p:extLst>
      <p:ext uri="{BB962C8B-B14F-4D97-AF65-F5344CB8AC3E}">
        <p14:creationId xmlns:p14="http://schemas.microsoft.com/office/powerpoint/2010/main" val="1040846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1DF3902A-129E-4109-B5D4-E04BF42D62CA}"/>
</file>

<file path=customXml/itemProps2.xml><?xml version="1.0" encoding="utf-8"?>
<ds:datastoreItem xmlns:ds="http://schemas.openxmlformats.org/officeDocument/2006/customXml" ds:itemID="{63E2819F-A895-420A-9852-F56E37EC90FC}"/>
</file>

<file path=customXml/itemProps3.xml><?xml version="1.0" encoding="utf-8"?>
<ds:datastoreItem xmlns:ds="http://schemas.openxmlformats.org/officeDocument/2006/customXml" ds:itemID="{57939CBC-06AB-414C-8D2C-9A93216D9C88}"/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266</Words>
  <Application>Microsoft Office PowerPoint</Application>
  <PresentationFormat>Широкоэкранный</PresentationFormat>
  <Paragraphs>7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3</cp:revision>
  <dcterms:created xsi:type="dcterms:W3CDTF">2025-12-17T11:35:25Z</dcterms:created>
  <dcterms:modified xsi:type="dcterms:W3CDTF">2025-12-30T17:22:37Z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